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8" r:id="rId2"/>
    <p:sldId id="256" r:id="rId3"/>
    <p:sldId id="279" r:id="rId4"/>
    <p:sldId id="280" r:id="rId5"/>
    <p:sldId id="281" r:id="rId6"/>
    <p:sldId id="282" r:id="rId7"/>
    <p:sldId id="283" r:id="rId8"/>
    <p:sldId id="284" r:id="rId9"/>
    <p:sldId id="285" r:id="rId10"/>
    <p:sldId id="286" r:id="rId11"/>
    <p:sldId id="287" r:id="rId12"/>
    <p:sldId id="288" r:id="rId13"/>
    <p:sldId id="289" r:id="rId14"/>
    <p:sldId id="290" r:id="rId15"/>
    <p:sldId id="277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813" autoAdjust="0"/>
    <p:restoredTop sz="94660"/>
  </p:normalViewPr>
  <p:slideViewPr>
    <p:cSldViewPr snapToGrid="0">
      <p:cViewPr varScale="1">
        <p:scale>
          <a:sx n="85" d="100"/>
          <a:sy n="85" d="100"/>
        </p:scale>
        <p:origin x="69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loofar Hosseini" userId="eb3e3110-2622-43cd-88f0-a4c46bd91734" providerId="ADAL" clId="{5BF877DB-1F47-8A4C-BD8A-B1403608D944}"/>
    <pc:docChg chg="undo custSel addSld delSld modSld sldOrd modMainMaster">
      <pc:chgData name="Niloofar Hosseini" userId="eb3e3110-2622-43cd-88f0-a4c46bd91734" providerId="ADAL" clId="{5BF877DB-1F47-8A4C-BD8A-B1403608D944}" dt="2024-05-21T16:14:56.552" v="961" actId="403"/>
      <pc:docMkLst>
        <pc:docMk/>
      </pc:docMkLst>
      <pc:sldChg chg="addSp delSp modSp mod setBg">
        <pc:chgData name="Niloofar Hosseini" userId="eb3e3110-2622-43cd-88f0-a4c46bd91734" providerId="ADAL" clId="{5BF877DB-1F47-8A4C-BD8A-B1403608D944}" dt="2024-05-21T16:03:38.019" v="145"/>
        <pc:sldMkLst>
          <pc:docMk/>
          <pc:sldMk cId="1237474094" sldId="256"/>
        </pc:sldMkLst>
        <pc:spChg chg="add del mod">
          <ac:chgData name="Niloofar Hosseini" userId="eb3e3110-2622-43cd-88f0-a4c46bd91734" providerId="ADAL" clId="{5BF877DB-1F47-8A4C-BD8A-B1403608D944}" dt="2024-05-21T16:03:38.019" v="145"/>
          <ac:spMkLst>
            <pc:docMk/>
            <pc:sldMk cId="1237474094" sldId="256"/>
            <ac:spMk id="2" creationId="{92F5AC04-97EE-7317-ACCF-41AE674AB84B}"/>
          </ac:spMkLst>
        </pc:spChg>
        <pc:spChg chg="mod">
          <ac:chgData name="Niloofar Hosseini" userId="eb3e3110-2622-43cd-88f0-a4c46bd91734" providerId="ADAL" clId="{5BF877DB-1F47-8A4C-BD8A-B1403608D944}" dt="2024-05-21T16:03:35.551" v="143" actId="20577"/>
          <ac:spMkLst>
            <pc:docMk/>
            <pc:sldMk cId="1237474094" sldId="256"/>
            <ac:spMk id="4" creationId="{00000000-0000-0000-0000-000000000000}"/>
          </ac:spMkLst>
        </pc:spChg>
      </pc:sldChg>
      <pc:sldChg chg="modSp del mod">
        <pc:chgData name="Niloofar Hosseini" userId="eb3e3110-2622-43cd-88f0-a4c46bd91734" providerId="ADAL" clId="{5BF877DB-1F47-8A4C-BD8A-B1403608D944}" dt="2024-05-21T16:04:08.412" v="148" actId="2696"/>
        <pc:sldMkLst>
          <pc:docMk/>
          <pc:sldMk cId="648116455" sldId="257"/>
        </pc:sldMkLst>
        <pc:spChg chg="mod">
          <ac:chgData name="Niloofar Hosseini" userId="eb3e3110-2622-43cd-88f0-a4c46bd91734" providerId="ADAL" clId="{5BF877DB-1F47-8A4C-BD8A-B1403608D944}" dt="2024-05-21T16:04:06.061" v="147" actId="14100"/>
          <ac:spMkLst>
            <pc:docMk/>
            <pc:sldMk cId="648116455" sldId="257"/>
            <ac:spMk id="4" creationId="{00000000-0000-0000-0000-000000000000}"/>
          </ac:spMkLst>
        </pc:spChg>
      </pc:sldChg>
      <pc:sldChg chg="modSp mod">
        <pc:chgData name="Niloofar Hosseini" userId="eb3e3110-2622-43cd-88f0-a4c46bd91734" providerId="ADAL" clId="{5BF877DB-1F47-8A4C-BD8A-B1403608D944}" dt="2024-05-21T16:05:56.394" v="261" actId="20577"/>
        <pc:sldMkLst>
          <pc:docMk/>
          <pc:sldMk cId="1206355293" sldId="258"/>
        </pc:sldMkLst>
        <pc:spChg chg="mod">
          <ac:chgData name="Niloofar Hosseini" userId="eb3e3110-2622-43cd-88f0-a4c46bd91734" providerId="ADAL" clId="{5BF877DB-1F47-8A4C-BD8A-B1403608D944}" dt="2024-05-21T16:05:56.394" v="261" actId="20577"/>
          <ac:spMkLst>
            <pc:docMk/>
            <pc:sldMk cId="1206355293" sldId="258"/>
            <ac:spMk id="4" creationId="{00000000-0000-0000-0000-000000000000}"/>
          </ac:spMkLst>
        </pc:spChg>
      </pc:sldChg>
      <pc:sldChg chg="del">
        <pc:chgData name="Niloofar Hosseini" userId="eb3e3110-2622-43cd-88f0-a4c46bd91734" providerId="ADAL" clId="{5BF877DB-1F47-8A4C-BD8A-B1403608D944}" dt="2024-05-21T16:06:01.879" v="262" actId="2696"/>
        <pc:sldMkLst>
          <pc:docMk/>
          <pc:sldMk cId="3366045768" sldId="259"/>
        </pc:sldMkLst>
      </pc:sldChg>
      <pc:sldChg chg="modSp mod">
        <pc:chgData name="Niloofar Hosseini" userId="eb3e3110-2622-43cd-88f0-a4c46bd91734" providerId="ADAL" clId="{5BF877DB-1F47-8A4C-BD8A-B1403608D944}" dt="2024-05-21T16:07:02.029" v="331" actId="20577"/>
        <pc:sldMkLst>
          <pc:docMk/>
          <pc:sldMk cId="3186907826" sldId="260"/>
        </pc:sldMkLst>
        <pc:spChg chg="mod">
          <ac:chgData name="Niloofar Hosseini" userId="eb3e3110-2622-43cd-88f0-a4c46bd91734" providerId="ADAL" clId="{5BF877DB-1F47-8A4C-BD8A-B1403608D944}" dt="2024-05-21T16:07:02.029" v="331" actId="20577"/>
          <ac:spMkLst>
            <pc:docMk/>
            <pc:sldMk cId="3186907826" sldId="260"/>
            <ac:spMk id="4" creationId="{00000000-0000-0000-0000-000000000000}"/>
          </ac:spMkLst>
        </pc:spChg>
      </pc:sldChg>
      <pc:sldChg chg="modSp mod">
        <pc:chgData name="Niloofar Hosseini" userId="eb3e3110-2622-43cd-88f0-a4c46bd91734" providerId="ADAL" clId="{5BF877DB-1F47-8A4C-BD8A-B1403608D944}" dt="2024-05-21T16:08:05.988" v="441" actId="20577"/>
        <pc:sldMkLst>
          <pc:docMk/>
          <pc:sldMk cId="935891941" sldId="261"/>
        </pc:sldMkLst>
        <pc:spChg chg="mod">
          <ac:chgData name="Niloofar Hosseini" userId="eb3e3110-2622-43cd-88f0-a4c46bd91734" providerId="ADAL" clId="{5BF877DB-1F47-8A4C-BD8A-B1403608D944}" dt="2024-05-21T16:08:05.988" v="441" actId="20577"/>
          <ac:spMkLst>
            <pc:docMk/>
            <pc:sldMk cId="935891941" sldId="261"/>
            <ac:spMk id="4" creationId="{00000000-0000-0000-0000-000000000000}"/>
          </ac:spMkLst>
        </pc:spChg>
      </pc:sldChg>
      <pc:sldChg chg="del">
        <pc:chgData name="Niloofar Hosseini" userId="eb3e3110-2622-43cd-88f0-a4c46bd91734" providerId="ADAL" clId="{5BF877DB-1F47-8A4C-BD8A-B1403608D944}" dt="2024-05-21T16:08:14.705" v="442" actId="2696"/>
        <pc:sldMkLst>
          <pc:docMk/>
          <pc:sldMk cId="2562994926" sldId="262"/>
        </pc:sldMkLst>
      </pc:sldChg>
      <pc:sldChg chg="del">
        <pc:chgData name="Niloofar Hosseini" userId="eb3e3110-2622-43cd-88f0-a4c46bd91734" providerId="ADAL" clId="{5BF877DB-1F47-8A4C-BD8A-B1403608D944}" dt="2024-05-21T16:08:44.932" v="488" actId="2696"/>
        <pc:sldMkLst>
          <pc:docMk/>
          <pc:sldMk cId="662849707" sldId="263"/>
        </pc:sldMkLst>
      </pc:sldChg>
      <pc:sldChg chg="del">
        <pc:chgData name="Niloofar Hosseini" userId="eb3e3110-2622-43cd-88f0-a4c46bd91734" providerId="ADAL" clId="{5BF877DB-1F47-8A4C-BD8A-B1403608D944}" dt="2024-05-21T16:08:46.139" v="489" actId="2696"/>
        <pc:sldMkLst>
          <pc:docMk/>
          <pc:sldMk cId="4271605012" sldId="264"/>
        </pc:sldMkLst>
      </pc:sldChg>
      <pc:sldChg chg="del">
        <pc:chgData name="Niloofar Hosseini" userId="eb3e3110-2622-43cd-88f0-a4c46bd91734" providerId="ADAL" clId="{5BF877DB-1F47-8A4C-BD8A-B1403608D944}" dt="2024-05-21T16:09:12.491" v="538" actId="2696"/>
        <pc:sldMkLst>
          <pc:docMk/>
          <pc:sldMk cId="1122837901" sldId="265"/>
        </pc:sldMkLst>
      </pc:sldChg>
      <pc:sldChg chg="del">
        <pc:chgData name="Niloofar Hosseini" userId="eb3e3110-2622-43cd-88f0-a4c46bd91734" providerId="ADAL" clId="{5BF877DB-1F47-8A4C-BD8A-B1403608D944}" dt="2024-05-21T16:10:33.952" v="650" actId="2696"/>
        <pc:sldMkLst>
          <pc:docMk/>
          <pc:sldMk cId="2827163241" sldId="266"/>
        </pc:sldMkLst>
      </pc:sldChg>
      <pc:sldChg chg="del">
        <pc:chgData name="Niloofar Hosseini" userId="eb3e3110-2622-43cd-88f0-a4c46bd91734" providerId="ADAL" clId="{5BF877DB-1F47-8A4C-BD8A-B1403608D944}" dt="2024-05-21T16:11:32.237" v="746" actId="2696"/>
        <pc:sldMkLst>
          <pc:docMk/>
          <pc:sldMk cId="1455970699" sldId="267"/>
        </pc:sldMkLst>
      </pc:sldChg>
      <pc:sldChg chg="del">
        <pc:chgData name="Niloofar Hosseini" userId="eb3e3110-2622-43cd-88f0-a4c46bd91734" providerId="ADAL" clId="{5BF877DB-1F47-8A4C-BD8A-B1403608D944}" dt="2024-05-21T16:12:32.645" v="810" actId="2696"/>
        <pc:sldMkLst>
          <pc:docMk/>
          <pc:sldMk cId="3736446728" sldId="268"/>
        </pc:sldMkLst>
      </pc:sldChg>
      <pc:sldChg chg="del">
        <pc:chgData name="Niloofar Hosseini" userId="eb3e3110-2622-43cd-88f0-a4c46bd91734" providerId="ADAL" clId="{5BF877DB-1F47-8A4C-BD8A-B1403608D944}" dt="2024-05-21T16:14:16.888" v="923" actId="2696"/>
        <pc:sldMkLst>
          <pc:docMk/>
          <pc:sldMk cId="641025517" sldId="269"/>
        </pc:sldMkLst>
      </pc:sldChg>
      <pc:sldChg chg="del">
        <pc:chgData name="Niloofar Hosseini" userId="eb3e3110-2622-43cd-88f0-a4c46bd91734" providerId="ADAL" clId="{5BF877DB-1F47-8A4C-BD8A-B1403608D944}" dt="2024-05-21T16:13:40.532" v="870" actId="2696"/>
        <pc:sldMkLst>
          <pc:docMk/>
          <pc:sldMk cId="420993451" sldId="271"/>
        </pc:sldMkLst>
      </pc:sldChg>
      <pc:sldChg chg="del">
        <pc:chgData name="Niloofar Hosseini" userId="eb3e3110-2622-43cd-88f0-a4c46bd91734" providerId="ADAL" clId="{5BF877DB-1F47-8A4C-BD8A-B1403608D944}" dt="2024-05-21T16:13:41.237" v="871" actId="2696"/>
        <pc:sldMkLst>
          <pc:docMk/>
          <pc:sldMk cId="1767935084" sldId="272"/>
        </pc:sldMkLst>
      </pc:sldChg>
      <pc:sldChg chg="del">
        <pc:chgData name="Niloofar Hosseini" userId="eb3e3110-2622-43cd-88f0-a4c46bd91734" providerId="ADAL" clId="{5BF877DB-1F47-8A4C-BD8A-B1403608D944}" dt="2024-05-21T16:12:33.641" v="811" actId="2696"/>
        <pc:sldMkLst>
          <pc:docMk/>
          <pc:sldMk cId="2524575530" sldId="273"/>
        </pc:sldMkLst>
      </pc:sldChg>
      <pc:sldChg chg="del">
        <pc:chgData name="Niloofar Hosseini" userId="eb3e3110-2622-43cd-88f0-a4c46bd91734" providerId="ADAL" clId="{5BF877DB-1F47-8A4C-BD8A-B1403608D944}" dt="2024-05-21T16:14:34.331" v="928" actId="2696"/>
        <pc:sldMkLst>
          <pc:docMk/>
          <pc:sldMk cId="164482346" sldId="276"/>
        </pc:sldMkLst>
      </pc:sldChg>
      <pc:sldChg chg="setBg">
        <pc:chgData name="Niloofar Hosseini" userId="eb3e3110-2622-43cd-88f0-a4c46bd91734" providerId="ADAL" clId="{5BF877DB-1F47-8A4C-BD8A-B1403608D944}" dt="2024-05-21T16:01:46.591" v="12"/>
        <pc:sldMkLst>
          <pc:docMk/>
          <pc:sldMk cId="2148573613" sldId="277"/>
        </pc:sldMkLst>
      </pc:sldChg>
      <pc:sldChg chg="setBg">
        <pc:chgData name="Niloofar Hosseini" userId="eb3e3110-2622-43cd-88f0-a4c46bd91734" providerId="ADAL" clId="{5BF877DB-1F47-8A4C-BD8A-B1403608D944}" dt="2024-05-21T16:01:41.559" v="10"/>
        <pc:sldMkLst>
          <pc:docMk/>
          <pc:sldMk cId="3620339498" sldId="278"/>
        </pc:sldMkLst>
      </pc:sldChg>
      <pc:sldChg chg="del">
        <pc:chgData name="Niloofar Hosseini" userId="eb3e3110-2622-43cd-88f0-a4c46bd91734" providerId="ADAL" clId="{5BF877DB-1F47-8A4C-BD8A-B1403608D944}" dt="2024-05-21T16:14:22.793" v="924" actId="2696"/>
        <pc:sldMkLst>
          <pc:docMk/>
          <pc:sldMk cId="2526016918" sldId="279"/>
        </pc:sldMkLst>
      </pc:sldChg>
      <pc:sldChg chg="del">
        <pc:chgData name="Niloofar Hosseini" userId="eb3e3110-2622-43cd-88f0-a4c46bd91734" providerId="ADAL" clId="{5BF877DB-1F47-8A4C-BD8A-B1403608D944}" dt="2024-05-21T16:14:22.801" v="925" actId="2696"/>
        <pc:sldMkLst>
          <pc:docMk/>
          <pc:sldMk cId="2183862995" sldId="280"/>
        </pc:sldMkLst>
      </pc:sldChg>
      <pc:sldChg chg="modSp add mod">
        <pc:chgData name="Niloofar Hosseini" userId="eb3e3110-2622-43cd-88f0-a4c46bd91734" providerId="ADAL" clId="{5BF877DB-1F47-8A4C-BD8A-B1403608D944}" dt="2024-05-21T16:08:39.101" v="487" actId="20577"/>
        <pc:sldMkLst>
          <pc:docMk/>
          <pc:sldMk cId="2228248332" sldId="281"/>
        </pc:sldMkLst>
        <pc:spChg chg="mod">
          <ac:chgData name="Niloofar Hosseini" userId="eb3e3110-2622-43cd-88f0-a4c46bd91734" providerId="ADAL" clId="{5BF877DB-1F47-8A4C-BD8A-B1403608D944}" dt="2024-05-21T16:08:39.101" v="487" actId="20577"/>
          <ac:spMkLst>
            <pc:docMk/>
            <pc:sldMk cId="2228248332" sldId="281"/>
            <ac:spMk id="4" creationId="{00000000-0000-0000-0000-000000000000}"/>
          </ac:spMkLst>
        </pc:spChg>
      </pc:sldChg>
      <pc:sldChg chg="modSp add mod ord">
        <pc:chgData name="Niloofar Hosseini" userId="eb3e3110-2622-43cd-88f0-a4c46bd91734" providerId="ADAL" clId="{5BF877DB-1F47-8A4C-BD8A-B1403608D944}" dt="2024-05-21T16:09:10.014" v="537" actId="20577"/>
        <pc:sldMkLst>
          <pc:docMk/>
          <pc:sldMk cId="607867958" sldId="282"/>
        </pc:sldMkLst>
        <pc:spChg chg="mod">
          <ac:chgData name="Niloofar Hosseini" userId="eb3e3110-2622-43cd-88f0-a4c46bd91734" providerId="ADAL" clId="{5BF877DB-1F47-8A4C-BD8A-B1403608D944}" dt="2024-05-21T16:09:10.014" v="537" actId="20577"/>
          <ac:spMkLst>
            <pc:docMk/>
            <pc:sldMk cId="607867958" sldId="282"/>
            <ac:spMk id="4" creationId="{00000000-0000-0000-0000-000000000000}"/>
          </ac:spMkLst>
        </pc:spChg>
      </pc:sldChg>
      <pc:sldChg chg="modSp add mod">
        <pc:chgData name="Niloofar Hosseini" userId="eb3e3110-2622-43cd-88f0-a4c46bd91734" providerId="ADAL" clId="{5BF877DB-1F47-8A4C-BD8A-B1403608D944}" dt="2024-05-21T16:10:23.744" v="649" actId="403"/>
        <pc:sldMkLst>
          <pc:docMk/>
          <pc:sldMk cId="2191286887" sldId="283"/>
        </pc:sldMkLst>
        <pc:spChg chg="mod">
          <ac:chgData name="Niloofar Hosseini" userId="eb3e3110-2622-43cd-88f0-a4c46bd91734" providerId="ADAL" clId="{5BF877DB-1F47-8A4C-BD8A-B1403608D944}" dt="2024-05-21T16:10:23.744" v="649" actId="403"/>
          <ac:spMkLst>
            <pc:docMk/>
            <pc:sldMk cId="2191286887" sldId="283"/>
            <ac:spMk id="4" creationId="{00000000-0000-0000-0000-000000000000}"/>
          </ac:spMkLst>
        </pc:spChg>
      </pc:sldChg>
      <pc:sldChg chg="modSp add mod">
        <pc:chgData name="Niloofar Hosseini" userId="eb3e3110-2622-43cd-88f0-a4c46bd91734" providerId="ADAL" clId="{5BF877DB-1F47-8A4C-BD8A-B1403608D944}" dt="2024-05-21T16:11:07.578" v="745" actId="20577"/>
        <pc:sldMkLst>
          <pc:docMk/>
          <pc:sldMk cId="1299086615" sldId="284"/>
        </pc:sldMkLst>
        <pc:spChg chg="mod">
          <ac:chgData name="Niloofar Hosseini" userId="eb3e3110-2622-43cd-88f0-a4c46bd91734" providerId="ADAL" clId="{5BF877DB-1F47-8A4C-BD8A-B1403608D944}" dt="2024-05-21T16:11:07.578" v="745" actId="20577"/>
          <ac:spMkLst>
            <pc:docMk/>
            <pc:sldMk cId="1299086615" sldId="284"/>
            <ac:spMk id="4" creationId="{00000000-0000-0000-0000-000000000000}"/>
          </ac:spMkLst>
        </pc:spChg>
      </pc:sldChg>
      <pc:sldChg chg="modSp add mod ord">
        <pc:chgData name="Niloofar Hosseini" userId="eb3e3110-2622-43cd-88f0-a4c46bd91734" providerId="ADAL" clId="{5BF877DB-1F47-8A4C-BD8A-B1403608D944}" dt="2024-05-21T16:12:07.869" v="809" actId="20577"/>
        <pc:sldMkLst>
          <pc:docMk/>
          <pc:sldMk cId="762694844" sldId="285"/>
        </pc:sldMkLst>
        <pc:spChg chg="mod">
          <ac:chgData name="Niloofar Hosseini" userId="eb3e3110-2622-43cd-88f0-a4c46bd91734" providerId="ADAL" clId="{5BF877DB-1F47-8A4C-BD8A-B1403608D944}" dt="2024-05-21T16:12:07.869" v="809" actId="20577"/>
          <ac:spMkLst>
            <pc:docMk/>
            <pc:sldMk cId="762694844" sldId="285"/>
            <ac:spMk id="4" creationId="{00000000-0000-0000-0000-000000000000}"/>
          </ac:spMkLst>
        </pc:spChg>
      </pc:sldChg>
      <pc:sldChg chg="modSp add mod ord replId">
        <pc:chgData name="Niloofar Hosseini" userId="eb3e3110-2622-43cd-88f0-a4c46bd91734" providerId="ADAL" clId="{5BF877DB-1F47-8A4C-BD8A-B1403608D944}" dt="2024-05-21T16:13:36.052" v="869" actId="20577"/>
        <pc:sldMkLst>
          <pc:docMk/>
          <pc:sldMk cId="4072504929" sldId="286"/>
        </pc:sldMkLst>
        <pc:spChg chg="mod">
          <ac:chgData name="Niloofar Hosseini" userId="eb3e3110-2622-43cd-88f0-a4c46bd91734" providerId="ADAL" clId="{5BF877DB-1F47-8A4C-BD8A-B1403608D944}" dt="2024-05-21T16:13:36.052" v="869" actId="20577"/>
          <ac:spMkLst>
            <pc:docMk/>
            <pc:sldMk cId="4072504929" sldId="286"/>
            <ac:spMk id="4" creationId="{00000000-0000-0000-0000-000000000000}"/>
          </ac:spMkLst>
        </pc:spChg>
      </pc:sldChg>
      <pc:sldChg chg="modSp add mod ord">
        <pc:chgData name="Niloofar Hosseini" userId="eb3e3110-2622-43cd-88f0-a4c46bd91734" providerId="ADAL" clId="{5BF877DB-1F47-8A4C-BD8A-B1403608D944}" dt="2024-05-21T16:14:09.711" v="922" actId="20577"/>
        <pc:sldMkLst>
          <pc:docMk/>
          <pc:sldMk cId="2968889804" sldId="287"/>
        </pc:sldMkLst>
        <pc:spChg chg="mod">
          <ac:chgData name="Niloofar Hosseini" userId="eb3e3110-2622-43cd-88f0-a4c46bd91734" providerId="ADAL" clId="{5BF877DB-1F47-8A4C-BD8A-B1403608D944}" dt="2024-05-21T16:14:09.711" v="922" actId="20577"/>
          <ac:spMkLst>
            <pc:docMk/>
            <pc:sldMk cId="2968889804" sldId="287"/>
            <ac:spMk id="4" creationId="{00000000-0000-0000-0000-000000000000}"/>
          </ac:spMkLst>
        </pc:spChg>
      </pc:sldChg>
      <pc:sldChg chg="add ord">
        <pc:chgData name="Niloofar Hosseini" userId="eb3e3110-2622-43cd-88f0-a4c46bd91734" providerId="ADAL" clId="{5BF877DB-1F47-8A4C-BD8A-B1403608D944}" dt="2024-05-21T16:14:29.988" v="927" actId="20578"/>
        <pc:sldMkLst>
          <pc:docMk/>
          <pc:sldMk cId="1580268211" sldId="288"/>
        </pc:sldMkLst>
      </pc:sldChg>
      <pc:sldChg chg="add ord replId">
        <pc:chgData name="Niloofar Hosseini" userId="eb3e3110-2622-43cd-88f0-a4c46bd91734" providerId="ADAL" clId="{5BF877DB-1F47-8A4C-BD8A-B1403608D944}" dt="2024-05-21T16:14:29.988" v="927" actId="20578"/>
        <pc:sldMkLst>
          <pc:docMk/>
          <pc:sldMk cId="4045144420" sldId="289"/>
        </pc:sldMkLst>
      </pc:sldChg>
      <pc:sldChg chg="modSp add mod ord">
        <pc:chgData name="Niloofar Hosseini" userId="eb3e3110-2622-43cd-88f0-a4c46bd91734" providerId="ADAL" clId="{5BF877DB-1F47-8A4C-BD8A-B1403608D944}" dt="2024-05-21T16:14:56.552" v="961" actId="403"/>
        <pc:sldMkLst>
          <pc:docMk/>
          <pc:sldMk cId="509526665" sldId="290"/>
        </pc:sldMkLst>
        <pc:spChg chg="mod">
          <ac:chgData name="Niloofar Hosseini" userId="eb3e3110-2622-43cd-88f0-a4c46bd91734" providerId="ADAL" clId="{5BF877DB-1F47-8A4C-BD8A-B1403608D944}" dt="2024-05-21T16:14:56.552" v="961" actId="403"/>
          <ac:spMkLst>
            <pc:docMk/>
            <pc:sldMk cId="509526665" sldId="290"/>
            <ac:spMk id="4" creationId="{00000000-0000-0000-0000-000000000000}"/>
          </ac:spMkLst>
        </pc:spChg>
      </pc:sldChg>
      <pc:sldMasterChg chg="setBg modSldLayout">
        <pc:chgData name="Niloofar Hosseini" userId="eb3e3110-2622-43cd-88f0-a4c46bd91734" providerId="ADAL" clId="{5BF877DB-1F47-8A4C-BD8A-B1403608D944}" dt="2024-05-21T16:01:36.142" v="8"/>
        <pc:sldMasterMkLst>
          <pc:docMk/>
          <pc:sldMasterMk cId="3834272444" sldId="2147483648"/>
        </pc:sldMasterMkLst>
        <pc:sldLayoutChg chg="setBg">
          <pc:chgData name="Niloofar Hosseini" userId="eb3e3110-2622-43cd-88f0-a4c46bd91734" providerId="ADAL" clId="{5BF877DB-1F47-8A4C-BD8A-B1403608D944}" dt="2024-05-21T16:01:36.142" v="8"/>
          <pc:sldLayoutMkLst>
            <pc:docMk/>
            <pc:sldMasterMk cId="3834272444" sldId="2147483648"/>
            <pc:sldLayoutMk cId="2978876641" sldId="2147483649"/>
          </pc:sldLayoutMkLst>
        </pc:sldLayoutChg>
        <pc:sldLayoutChg chg="setBg">
          <pc:chgData name="Niloofar Hosseini" userId="eb3e3110-2622-43cd-88f0-a4c46bd91734" providerId="ADAL" clId="{5BF877DB-1F47-8A4C-BD8A-B1403608D944}" dt="2024-05-21T16:01:36.142" v="8"/>
          <pc:sldLayoutMkLst>
            <pc:docMk/>
            <pc:sldMasterMk cId="3834272444" sldId="2147483648"/>
            <pc:sldLayoutMk cId="139579123" sldId="2147483650"/>
          </pc:sldLayoutMkLst>
        </pc:sldLayoutChg>
        <pc:sldLayoutChg chg="setBg">
          <pc:chgData name="Niloofar Hosseini" userId="eb3e3110-2622-43cd-88f0-a4c46bd91734" providerId="ADAL" clId="{5BF877DB-1F47-8A4C-BD8A-B1403608D944}" dt="2024-05-21T16:01:36.142" v="8"/>
          <pc:sldLayoutMkLst>
            <pc:docMk/>
            <pc:sldMasterMk cId="3834272444" sldId="2147483648"/>
            <pc:sldLayoutMk cId="467588143" sldId="2147483651"/>
          </pc:sldLayoutMkLst>
        </pc:sldLayoutChg>
        <pc:sldLayoutChg chg="setBg">
          <pc:chgData name="Niloofar Hosseini" userId="eb3e3110-2622-43cd-88f0-a4c46bd91734" providerId="ADAL" clId="{5BF877DB-1F47-8A4C-BD8A-B1403608D944}" dt="2024-05-21T16:01:36.142" v="8"/>
          <pc:sldLayoutMkLst>
            <pc:docMk/>
            <pc:sldMasterMk cId="3834272444" sldId="2147483648"/>
            <pc:sldLayoutMk cId="2258474232" sldId="2147483652"/>
          </pc:sldLayoutMkLst>
        </pc:sldLayoutChg>
        <pc:sldLayoutChg chg="setBg">
          <pc:chgData name="Niloofar Hosseini" userId="eb3e3110-2622-43cd-88f0-a4c46bd91734" providerId="ADAL" clId="{5BF877DB-1F47-8A4C-BD8A-B1403608D944}" dt="2024-05-21T16:01:36.142" v="8"/>
          <pc:sldLayoutMkLst>
            <pc:docMk/>
            <pc:sldMasterMk cId="3834272444" sldId="2147483648"/>
            <pc:sldLayoutMk cId="1633301" sldId="2147483653"/>
          </pc:sldLayoutMkLst>
        </pc:sldLayoutChg>
        <pc:sldLayoutChg chg="setBg">
          <pc:chgData name="Niloofar Hosseini" userId="eb3e3110-2622-43cd-88f0-a4c46bd91734" providerId="ADAL" clId="{5BF877DB-1F47-8A4C-BD8A-B1403608D944}" dt="2024-05-21T16:01:36.142" v="8"/>
          <pc:sldLayoutMkLst>
            <pc:docMk/>
            <pc:sldMasterMk cId="3834272444" sldId="2147483648"/>
            <pc:sldLayoutMk cId="1561595945" sldId="2147483654"/>
          </pc:sldLayoutMkLst>
        </pc:sldLayoutChg>
        <pc:sldLayoutChg chg="setBg">
          <pc:chgData name="Niloofar Hosseini" userId="eb3e3110-2622-43cd-88f0-a4c46bd91734" providerId="ADAL" clId="{5BF877DB-1F47-8A4C-BD8A-B1403608D944}" dt="2024-05-21T16:01:36.142" v="8"/>
          <pc:sldLayoutMkLst>
            <pc:docMk/>
            <pc:sldMasterMk cId="3834272444" sldId="2147483648"/>
            <pc:sldLayoutMk cId="4279762187" sldId="2147483655"/>
          </pc:sldLayoutMkLst>
        </pc:sldLayoutChg>
        <pc:sldLayoutChg chg="setBg">
          <pc:chgData name="Niloofar Hosseini" userId="eb3e3110-2622-43cd-88f0-a4c46bd91734" providerId="ADAL" clId="{5BF877DB-1F47-8A4C-BD8A-B1403608D944}" dt="2024-05-21T16:01:36.142" v="8"/>
          <pc:sldLayoutMkLst>
            <pc:docMk/>
            <pc:sldMasterMk cId="3834272444" sldId="2147483648"/>
            <pc:sldLayoutMk cId="3842706408" sldId="2147483656"/>
          </pc:sldLayoutMkLst>
        </pc:sldLayoutChg>
        <pc:sldLayoutChg chg="setBg">
          <pc:chgData name="Niloofar Hosseini" userId="eb3e3110-2622-43cd-88f0-a4c46bd91734" providerId="ADAL" clId="{5BF877DB-1F47-8A4C-BD8A-B1403608D944}" dt="2024-05-21T16:01:36.142" v="8"/>
          <pc:sldLayoutMkLst>
            <pc:docMk/>
            <pc:sldMasterMk cId="3834272444" sldId="2147483648"/>
            <pc:sldLayoutMk cId="55810396" sldId="2147483657"/>
          </pc:sldLayoutMkLst>
        </pc:sldLayoutChg>
        <pc:sldLayoutChg chg="setBg">
          <pc:chgData name="Niloofar Hosseini" userId="eb3e3110-2622-43cd-88f0-a4c46bd91734" providerId="ADAL" clId="{5BF877DB-1F47-8A4C-BD8A-B1403608D944}" dt="2024-05-21T16:01:36.142" v="8"/>
          <pc:sldLayoutMkLst>
            <pc:docMk/>
            <pc:sldMasterMk cId="3834272444" sldId="2147483648"/>
            <pc:sldLayoutMk cId="2033491927" sldId="2147483658"/>
          </pc:sldLayoutMkLst>
        </pc:sldLayoutChg>
        <pc:sldLayoutChg chg="setBg">
          <pc:chgData name="Niloofar Hosseini" userId="eb3e3110-2622-43cd-88f0-a4c46bd91734" providerId="ADAL" clId="{5BF877DB-1F47-8A4C-BD8A-B1403608D944}" dt="2024-05-21T16:01:36.142" v="8"/>
          <pc:sldLayoutMkLst>
            <pc:docMk/>
            <pc:sldMasterMk cId="3834272444" sldId="2147483648"/>
            <pc:sldLayoutMk cId="2167525358" sldId="2147483659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E26EB2-C29C-47DE-BE44-E8AB1334BC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9A5C59-D3C0-485C-B60D-480AB911FD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CD11B4-AD0D-490A-8885-4A6C060D63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A7540-3B7E-44CB-BEC4-56D00DF3CCA8}" type="datetimeFigureOut">
              <a:rPr lang="en-GB" smtClean="0"/>
              <a:t>15/10/2025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0D0D4F-64A4-4288-BA1B-9D3401BF0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86FCC0-B66C-467F-BCC7-9D0F06889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16690-7667-4848-A8D7-C4F9AA2F63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7958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48A7C-7072-4662-847D-27C55E676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DD946F-9B52-4B4A-B2F3-8327D59292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23B9A5-F650-4BAE-A081-767A1647C1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A7540-3B7E-44CB-BEC4-56D00DF3CCA8}" type="datetimeFigureOut">
              <a:rPr lang="en-GB" smtClean="0"/>
              <a:t>15/10/2025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5F44F6-6B7B-4D89-A5DE-0C80298CC9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00808D-3410-499A-B61B-6E4C3A14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16690-7667-4848-A8D7-C4F9AA2F63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95221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6166B-9810-4A24-8DC5-00DAECA3B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1A96CA-AE1D-4E0B-99A7-F177387C1D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7FD501-4CB9-4109-B9FC-37747FA9B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A7540-3B7E-44CB-BEC4-56D00DF3CCA8}" type="datetimeFigureOut">
              <a:rPr lang="en-GB" smtClean="0"/>
              <a:t>15/10/2025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C2733B-9FB3-4C34-8194-B539931F0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DA5346-5FEA-4131-A585-D0F271B3B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16690-7667-4848-A8D7-C4F9AA2F63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3327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178CEB-DD8D-4F02-9E74-F8638023A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EC11AB-8D8B-40B4-9ACD-7C106F7785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64650B-D4EC-4776-8EB0-6E7B62056D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FBDD04-2D1A-4B48-B5CF-0878D32C45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A7540-3B7E-44CB-BEC4-56D00DF3CCA8}" type="datetimeFigureOut">
              <a:rPr lang="en-GB" smtClean="0"/>
              <a:t>15/10/2025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1523D0-63F8-4D85-A0E8-C91A824D6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578E5B-2AA2-4344-AEE2-E29965B52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16690-7667-4848-A8D7-C4F9AA2F63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6372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419414-CE50-42D9-AAAC-454D37887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A11473-293D-445D-A57E-E68F658355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530435-0178-4231-B603-15145A95C0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17B963-8F4E-49FA-A535-969460223B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CD83E46-8981-4391-87DE-3E006282D2A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930BE-5CB4-43FB-9C24-B08B0A2E56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A7540-3B7E-44CB-BEC4-56D00DF3CCA8}" type="datetimeFigureOut">
              <a:rPr lang="en-GB" smtClean="0"/>
              <a:t>15/10/2025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438F69A-47A2-45A6-904A-2BB45FA35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58F2EC-478E-48B5-B25E-95311D5DB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16690-7667-4848-A8D7-C4F9AA2F63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4527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79C02-E62B-4F8D-89EF-9F1ED2957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592323-D4B6-4A50-B6AA-4B11605CCC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A7540-3B7E-44CB-BEC4-56D00DF3CCA8}" type="datetimeFigureOut">
              <a:rPr lang="en-GB" smtClean="0"/>
              <a:t>15/10/2025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317F24-A1A3-4F7C-8F97-E3B76AECE6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BB3756-0E03-46EB-81AA-0FD91D5DD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16690-7667-4848-A8D7-C4F9AA2F63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1860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4B7FDBC-F684-458C-B1CF-4078F332F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A7540-3B7E-44CB-BEC4-56D00DF3CCA8}" type="datetimeFigureOut">
              <a:rPr lang="en-GB" smtClean="0"/>
              <a:t>15/10/2025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D379C62-5ACA-4488-A26E-0235187A5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15848C-483E-4C62-9C54-32E283E7B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16690-7667-4848-A8D7-C4F9AA2F63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762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9D6667-BBFB-4694-B243-69549EDD3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18D352-A4AD-40F1-9918-2EF34B5879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923641-26D6-4776-AFA7-605329A897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3F85BF-34A2-4D12-B9D6-004551D1D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A7540-3B7E-44CB-BEC4-56D00DF3CCA8}" type="datetimeFigureOut">
              <a:rPr lang="en-GB" smtClean="0"/>
              <a:t>15/10/2025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376652-ACD7-4642-9D3A-D644B745CF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78E1B7-0D71-49A5-BE7A-B23364023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16690-7667-4848-A8D7-C4F9AA2F63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72616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389E5-FB46-4DD2-9CD1-20AECEE2E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F2CC866-3547-47B8-999E-BD8130BAF4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5E43F9-7F55-4D90-8D49-881420A9B9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E28A96-BF2F-4F37-A915-355D97F85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A7540-3B7E-44CB-BEC4-56D00DF3CCA8}" type="datetimeFigureOut">
              <a:rPr lang="en-GB" smtClean="0"/>
              <a:t>15/10/2025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11B283-CD61-4AE3-8CEC-DFAA1E89DF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4F5F07-79E5-474D-9589-1BA307BAD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16690-7667-4848-A8D7-C4F9AA2F63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88417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475E6-E2D1-416E-91DC-C23AB35CC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9723788-D30F-4DD8-809D-496745E292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CB6C22-D581-415E-A9A2-46A4555656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A7540-3B7E-44CB-BEC4-56D00DF3CCA8}" type="datetimeFigureOut">
              <a:rPr lang="en-GB" smtClean="0"/>
              <a:t>15/10/2025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F6A9FF-5926-4B18-9B84-B8641FA4A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3BF737-D3AB-40C4-B13F-A36CC29B4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16690-7667-4848-A8D7-C4F9AA2F63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24765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F0DB578-0A7D-42BC-BBD9-B0589FD77D8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7A5FB04-A0CF-419D-B393-4D4A353B72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99EE79-FEA8-4F67-AF07-C79FC0656C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A7540-3B7E-44CB-BEC4-56D00DF3CCA8}" type="datetimeFigureOut">
              <a:rPr lang="en-GB" smtClean="0"/>
              <a:t>15/10/2025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4A679C-9655-4CEC-B501-0EE216D76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8FC13D-85FC-4714-A3CA-A8D618B97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16690-7667-4848-A8D7-C4F9AA2F63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7801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166614C-4C31-4969-AC1B-59326D699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04673D-0422-4957-BD1A-2ED59D35A2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F04D84-4AE6-4DBC-9B7A-B41696D3B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5A7540-3B7E-44CB-BEC4-56D00DF3CCA8}" type="datetimeFigureOut">
              <a:rPr lang="en-GB" smtClean="0"/>
              <a:t>15/10/2025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859585-4553-49C7-A3EB-0F6972C987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DCBA54-F9F9-4C67-AE68-9630A5284A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416690-7667-4848-A8D7-C4F9AA2F63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6753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03394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995569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algn="ctr" rtl="1">
              <a:lnSpc>
                <a:spcPct val="150000"/>
              </a:lnSpc>
            </a:pPr>
            <a:endParaRPr lang="en-US" sz="16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XB Zar" panose="02000506090000020003" pitchFamily="2" charset="-78"/>
              <a:cs typeface="+mj-cs"/>
            </a:endParaRPr>
          </a:p>
          <a:p>
            <a:pPr algn="ctr" rtl="1">
              <a:lnSpc>
                <a:spcPct val="150000"/>
              </a:lnSpc>
            </a:pPr>
            <a:r>
              <a:rPr lang="fa-IR" sz="40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XB Zar" panose="02000506090000020003" pitchFamily="2" charset="-78"/>
                <a:cs typeface="+mj-cs"/>
              </a:rPr>
              <a:t>به حضورش (به حضورش)</a:t>
            </a:r>
          </a:p>
          <a:p>
            <a:pPr algn="ctr" rtl="1">
              <a:lnSpc>
                <a:spcPct val="150000"/>
              </a:lnSpc>
            </a:pPr>
            <a:r>
              <a:rPr lang="fa-IR" sz="40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XB Zar" panose="02000506090000020003" pitchFamily="2" charset="-78"/>
                <a:cs typeface="+mj-cs"/>
              </a:rPr>
              <a:t>با حمد آییم (با حمد آییم)</a:t>
            </a:r>
            <a:endParaRPr lang="en-US" sz="4000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XB Zar" panose="02000506090000020003" pitchFamily="2" charset="-78"/>
              <a:cs typeface="+mj-cs"/>
            </a:endParaRPr>
          </a:p>
          <a:p>
            <a:pPr algn="ctr" rtl="1">
              <a:lnSpc>
                <a:spcPct val="150000"/>
              </a:lnSpc>
            </a:pPr>
            <a:endParaRPr lang="fa-IR" sz="2000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XB Zar" panose="02000506090000020003" pitchFamily="2" charset="-78"/>
              <a:cs typeface="+mj-cs"/>
            </a:endParaRPr>
          </a:p>
          <a:p>
            <a:pPr algn="ctr" rtl="1">
              <a:lnSpc>
                <a:spcPct val="150000"/>
              </a:lnSpc>
            </a:pP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Be </a:t>
            </a:r>
            <a:r>
              <a:rPr lang="en-US" sz="32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hozurash</a:t>
            </a: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 (Be </a:t>
            </a:r>
            <a:r>
              <a:rPr lang="en-US" sz="32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hozurash</a:t>
            </a: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)</a:t>
            </a:r>
          </a:p>
          <a:p>
            <a:pPr algn="ctr" rtl="1">
              <a:lnSpc>
                <a:spcPct val="150000"/>
              </a:lnSpc>
            </a:pP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Ba </a:t>
            </a:r>
            <a:r>
              <a:rPr lang="en-US" sz="32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hamd</a:t>
            </a: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en-US" sz="32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ayim</a:t>
            </a: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 (Ba </a:t>
            </a:r>
            <a:r>
              <a:rPr lang="en-US" sz="32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hamd</a:t>
            </a: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en-US" sz="32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ayim</a:t>
            </a: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)</a:t>
            </a:r>
          </a:p>
          <a:p>
            <a:pPr algn="ctr" rtl="1">
              <a:lnSpc>
                <a:spcPct val="150000"/>
              </a:lnSpc>
            </a:pPr>
            <a:endParaRPr lang="fa-IR" sz="20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cs typeface="+mj-cs"/>
            </a:endParaRPr>
          </a:p>
          <a:p>
            <a:pPr algn="ctr" rtl="1">
              <a:lnSpc>
                <a:spcPct val="150000"/>
              </a:lnSpc>
            </a:pP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Enter in (Enter in)</a:t>
            </a:r>
          </a:p>
          <a:p>
            <a:pPr algn="ctr" rtl="1">
              <a:lnSpc>
                <a:spcPct val="150000"/>
              </a:lnSpc>
            </a:pP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His courts with praise (His courts with praise)</a:t>
            </a:r>
          </a:p>
          <a:p>
            <a:pPr algn="ctr" rtl="1">
              <a:lnSpc>
                <a:spcPct val="150000"/>
              </a:lnSpc>
            </a:pPr>
            <a:endParaRPr lang="en-GB" sz="40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XB Zar" panose="02000506090000020003" pitchFamily="2" charset="-78"/>
              <a:cs typeface="+mj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03634" y="1305341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endParaRPr lang="en-GB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37474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995569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algn="ctr" rtl="1">
              <a:lnSpc>
                <a:spcPct val="150000"/>
              </a:lnSpc>
            </a:pPr>
            <a:endParaRPr lang="en-US" sz="16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XB Zar" panose="02000506090000020003" pitchFamily="2" charset="-78"/>
              <a:cs typeface="+mj-cs"/>
            </a:endParaRPr>
          </a:p>
          <a:p>
            <a:pPr algn="ctr" rtl="1">
              <a:lnSpc>
                <a:spcPct val="150000"/>
              </a:lnSpc>
            </a:pPr>
            <a:r>
              <a:rPr lang="fa-IR" sz="40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XB Zar" panose="02000506090000020003" pitchFamily="2" charset="-78"/>
                <a:cs typeface="+mj-cs"/>
              </a:rPr>
              <a:t>عظمتش را (عظمتش را)</a:t>
            </a:r>
          </a:p>
          <a:p>
            <a:pPr algn="ctr" rtl="1">
              <a:lnSpc>
                <a:spcPct val="150000"/>
              </a:lnSpc>
            </a:pPr>
            <a:r>
              <a:rPr lang="fa-IR" sz="40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XB Zar" panose="02000506090000020003" pitchFamily="2" charset="-78"/>
                <a:cs typeface="+mj-cs"/>
              </a:rPr>
              <a:t>بستاییم (بستاییم)</a:t>
            </a:r>
            <a:endParaRPr lang="en-US" sz="4000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XB Zar" panose="02000506090000020003" pitchFamily="2" charset="-78"/>
              <a:cs typeface="+mj-cs"/>
            </a:endParaRPr>
          </a:p>
          <a:p>
            <a:pPr algn="ctr" rtl="1">
              <a:lnSpc>
                <a:spcPct val="150000"/>
              </a:lnSpc>
            </a:pPr>
            <a:endParaRPr lang="fa-IR" sz="2000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XB Zar" panose="02000506090000020003" pitchFamily="2" charset="-78"/>
              <a:cs typeface="+mj-cs"/>
            </a:endParaRPr>
          </a:p>
          <a:p>
            <a:pPr algn="ctr" rtl="1">
              <a:lnSpc>
                <a:spcPct val="150000"/>
              </a:lnSpc>
            </a:pPr>
            <a:r>
              <a:rPr lang="en-US" sz="32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Azematash</a:t>
            </a: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 ra (</a:t>
            </a:r>
            <a:r>
              <a:rPr lang="en-US" sz="32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Azematash</a:t>
            </a: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 ra</a:t>
            </a: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)</a:t>
            </a:r>
          </a:p>
          <a:p>
            <a:pPr algn="ctr" rtl="1">
              <a:lnSpc>
                <a:spcPct val="150000"/>
              </a:lnSpc>
            </a:pPr>
            <a:r>
              <a:rPr lang="en-US" sz="32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Besetayim</a:t>
            </a: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 (</a:t>
            </a:r>
            <a:r>
              <a:rPr lang="en-US" sz="32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Besetayim</a:t>
            </a: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)</a:t>
            </a:r>
          </a:p>
          <a:p>
            <a:pPr algn="ctr" rtl="1">
              <a:lnSpc>
                <a:spcPct val="150000"/>
              </a:lnSpc>
            </a:pPr>
            <a:endParaRPr lang="fa-IR" sz="20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cs typeface="+mj-cs"/>
            </a:endParaRPr>
          </a:p>
          <a:p>
            <a:pPr algn="ctr" rtl="1">
              <a:lnSpc>
                <a:spcPct val="150000"/>
              </a:lnSpc>
            </a:pP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For He is greatly (For He is greatly)</a:t>
            </a:r>
          </a:p>
          <a:p>
            <a:pPr algn="ctr" rtl="1">
              <a:lnSpc>
                <a:spcPct val="150000"/>
              </a:lnSpc>
            </a:pP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To be praised (To be praised)</a:t>
            </a:r>
          </a:p>
          <a:p>
            <a:pPr algn="ctr" rtl="1">
              <a:lnSpc>
                <a:spcPct val="150000"/>
              </a:lnSpc>
            </a:pPr>
            <a:endParaRPr lang="en-GB" sz="40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XB Zar" panose="02000506090000020003" pitchFamily="2" charset="-78"/>
              <a:cs typeface="+mj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03634" y="1305341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endParaRPr lang="en-GB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330218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7198894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algn="ctr" rtl="1">
              <a:lnSpc>
                <a:spcPct val="150000"/>
              </a:lnSpc>
            </a:pPr>
            <a:endParaRPr lang="en-US" sz="16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XB Zar" panose="02000506090000020003" pitchFamily="2" charset="-78"/>
              <a:cs typeface="+mj-cs"/>
            </a:endParaRPr>
          </a:p>
          <a:p>
            <a:pPr algn="ctr" rtl="1">
              <a:lnSpc>
                <a:spcPct val="150000"/>
              </a:lnSpc>
            </a:pPr>
            <a:r>
              <a:rPr lang="fa-IR" sz="40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XB Zar" panose="02000506090000020003" pitchFamily="2" charset="-78"/>
                <a:cs typeface="+mj-cs"/>
              </a:rPr>
              <a:t>بیایید فریاد شادی زنیم</a:t>
            </a:r>
            <a:endParaRPr lang="en-US" sz="40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XB Zar" panose="02000506090000020003" pitchFamily="2" charset="-78"/>
              <a:cs typeface="+mj-cs"/>
            </a:endParaRPr>
          </a:p>
          <a:p>
            <a:pPr algn="ctr" rtl="1">
              <a:lnSpc>
                <a:spcPct val="150000"/>
              </a:lnSpc>
            </a:pPr>
            <a:r>
              <a:rPr lang="fa-IR" sz="40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XB Zar" panose="02000506090000020003" pitchFamily="2" charset="-78"/>
                <a:cs typeface="+mj-cs"/>
              </a:rPr>
              <a:t>بیایید نامش ستاییم</a:t>
            </a:r>
          </a:p>
          <a:p>
            <a:pPr algn="ctr" rtl="1">
              <a:lnSpc>
                <a:spcPct val="150000"/>
              </a:lnSpc>
            </a:pPr>
            <a:endParaRPr lang="fa-IR" sz="2000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XB Zar" panose="02000506090000020003" pitchFamily="2" charset="-78"/>
              <a:cs typeface="+mj-cs"/>
            </a:endParaRPr>
          </a:p>
          <a:p>
            <a:pPr algn="ctr" rtl="1">
              <a:lnSpc>
                <a:spcPct val="150000"/>
              </a:lnSpc>
            </a:pPr>
            <a:r>
              <a:rPr lang="en-US" sz="32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Biyayid</a:t>
            </a: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 </a:t>
            </a:r>
            <a:r>
              <a:rPr lang="en-US" sz="32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faryade</a:t>
            </a: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 </a:t>
            </a:r>
            <a:r>
              <a:rPr lang="en-US" sz="32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shadi</a:t>
            </a: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 </a:t>
            </a:r>
            <a:r>
              <a:rPr lang="en-US" sz="32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zanim</a:t>
            </a:r>
            <a:endParaRPr lang="en-US" sz="32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cs typeface="+mj-cs"/>
            </a:endParaRPr>
          </a:p>
          <a:p>
            <a:pPr algn="ctr" rtl="1">
              <a:lnSpc>
                <a:spcPct val="150000"/>
              </a:lnSpc>
            </a:pPr>
            <a:r>
              <a:rPr lang="en-US" sz="32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biyayid</a:t>
            </a: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 </a:t>
            </a:r>
            <a:r>
              <a:rPr lang="en-US" sz="32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namash</a:t>
            </a: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 </a:t>
            </a:r>
            <a:r>
              <a:rPr lang="en-US" sz="32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setayim</a:t>
            </a:r>
            <a:endParaRPr lang="en-US" sz="32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cs typeface="+mj-cs"/>
            </a:endParaRPr>
          </a:p>
          <a:p>
            <a:pPr algn="ctr" rtl="1">
              <a:lnSpc>
                <a:spcPct val="150000"/>
              </a:lnSpc>
            </a:pPr>
            <a:endParaRPr lang="fa-IR" sz="20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cs typeface="+mj-cs"/>
            </a:endParaRPr>
          </a:p>
          <a:p>
            <a:pPr algn="ctr" rtl="1">
              <a:lnSpc>
                <a:spcPct val="150000"/>
              </a:lnSpc>
            </a:pP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What shall we do , we shall lift up a shout</a:t>
            </a:r>
          </a:p>
          <a:p>
            <a:pPr algn="ctr" rtl="1">
              <a:lnSpc>
                <a:spcPct val="150000"/>
              </a:lnSpc>
            </a:pP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What shall we do , we shall praise him</a:t>
            </a:r>
            <a:endParaRPr lang="en-GB" sz="32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a:endParaRPr>
          </a:p>
          <a:p>
            <a:pPr algn="ctr" rtl="1">
              <a:lnSpc>
                <a:spcPct val="150000"/>
              </a:lnSpc>
            </a:pPr>
            <a:endParaRPr lang="en-GB" sz="40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cs typeface="+mj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03634" y="1305341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endParaRPr lang="en-GB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655082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7014228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algn="ctr" rtl="1">
              <a:lnSpc>
                <a:spcPct val="150000"/>
              </a:lnSpc>
            </a:pPr>
            <a:endParaRPr lang="en-US" sz="16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XB Zar" panose="02000506090000020003" pitchFamily="2" charset="-78"/>
              <a:cs typeface="+mj-cs"/>
            </a:endParaRPr>
          </a:p>
          <a:p>
            <a:pPr algn="ctr" rtl="1">
              <a:lnSpc>
                <a:spcPct val="150000"/>
              </a:lnSpc>
            </a:pPr>
            <a:r>
              <a:rPr lang="fa-IR" sz="40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XB Zar" panose="02000506090000020003" pitchFamily="2" charset="-78"/>
                <a:cs typeface="+mj-cs"/>
              </a:rPr>
              <a:t>چون او راه و راستی و نجات است</a:t>
            </a:r>
            <a:endParaRPr lang="en-US" sz="40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XB Zar" panose="02000506090000020003" pitchFamily="2" charset="-78"/>
              <a:cs typeface="+mj-cs"/>
            </a:endParaRPr>
          </a:p>
          <a:p>
            <a:pPr algn="ctr" rtl="1">
              <a:lnSpc>
                <a:spcPct val="150000"/>
              </a:lnSpc>
            </a:pPr>
            <a:r>
              <a:rPr lang="fa-IR" sz="40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XB Zar" panose="02000506090000020003" pitchFamily="2" charset="-78"/>
                <a:cs typeface="+mj-cs"/>
              </a:rPr>
              <a:t>شکر و سپاسش گوییم</a:t>
            </a:r>
          </a:p>
          <a:p>
            <a:pPr algn="ctr" rtl="1">
              <a:lnSpc>
                <a:spcPct val="150000"/>
              </a:lnSpc>
            </a:pPr>
            <a:endParaRPr lang="fa-IR" sz="2000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XB Zar" panose="02000506090000020003" pitchFamily="2" charset="-78"/>
              <a:cs typeface="+mj-cs"/>
            </a:endParaRPr>
          </a:p>
          <a:p>
            <a:pPr algn="ctr" rtl="1">
              <a:lnSpc>
                <a:spcPct val="150000"/>
              </a:lnSpc>
            </a:pP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Chon </a:t>
            </a:r>
            <a:r>
              <a:rPr lang="en-US" sz="32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ou</a:t>
            </a: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 rah o </a:t>
            </a:r>
            <a:r>
              <a:rPr lang="en-US" sz="32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rastiyo</a:t>
            </a: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 </a:t>
            </a:r>
            <a:r>
              <a:rPr lang="en-US" sz="32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nejat</a:t>
            </a: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 </a:t>
            </a:r>
            <a:r>
              <a:rPr lang="en-US" sz="32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ast</a:t>
            </a:r>
            <a:endParaRPr lang="en-US" sz="32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cs typeface="+mj-cs"/>
            </a:endParaRPr>
          </a:p>
          <a:p>
            <a:pPr algn="ctr" rtl="1">
              <a:lnSpc>
                <a:spcPct val="150000"/>
              </a:lnSpc>
            </a:pPr>
            <a:r>
              <a:rPr lang="en-US" sz="32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Shokr</a:t>
            </a: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 o </a:t>
            </a:r>
            <a:r>
              <a:rPr lang="en-US" sz="32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sepasash</a:t>
            </a: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 </a:t>
            </a:r>
            <a:r>
              <a:rPr lang="en-US" sz="32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guyim</a:t>
            </a:r>
            <a:endParaRPr lang="en-US" sz="32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cs typeface="+mj-cs"/>
            </a:endParaRPr>
          </a:p>
          <a:p>
            <a:pPr algn="ctr" rtl="1">
              <a:lnSpc>
                <a:spcPct val="150000"/>
              </a:lnSpc>
            </a:pPr>
            <a:endParaRPr lang="fa-IR" sz="20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cs typeface="+mj-cs"/>
            </a:endParaRPr>
          </a:p>
          <a:p>
            <a:pPr algn="ctr" rtl="1">
              <a:lnSpc>
                <a:spcPct val="150000"/>
              </a:lnSpc>
            </a:pP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What shall we do for our God made a way</a:t>
            </a:r>
          </a:p>
          <a:p>
            <a:pPr algn="ctr" rtl="1">
              <a:lnSpc>
                <a:spcPct val="150000"/>
              </a:lnSpc>
            </a:pP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We’ll give him our Thanksgiving</a:t>
            </a:r>
            <a:endParaRPr lang="en-GB" sz="32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a:endParaRPr>
          </a:p>
          <a:p>
            <a:pPr algn="ctr" rtl="1">
              <a:lnSpc>
                <a:spcPct val="150000"/>
              </a:lnSpc>
            </a:pPr>
            <a:endParaRPr lang="en-GB" sz="40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cs typeface="+mj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03634" y="1305341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endParaRPr lang="en-GB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996422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110006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algn="ctr" rtl="1">
              <a:lnSpc>
                <a:spcPct val="150000"/>
              </a:lnSpc>
            </a:pPr>
            <a:endParaRPr lang="en-US" sz="16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XB Zar" panose="02000506090000020003" pitchFamily="2" charset="-78"/>
              <a:cs typeface="+mj-cs"/>
            </a:endParaRPr>
          </a:p>
          <a:p>
            <a:pPr algn="ctr" rtl="1">
              <a:lnSpc>
                <a:spcPct val="150000"/>
              </a:lnSpc>
            </a:pPr>
            <a:r>
              <a:rPr lang="fa-IR" sz="40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XB Zar" panose="02000506090000020003" pitchFamily="2" charset="-78"/>
                <a:cs typeface="+mj-cs"/>
              </a:rPr>
              <a:t>جلال دهید (جلال دهید)</a:t>
            </a:r>
          </a:p>
          <a:p>
            <a:pPr algn="ctr" rtl="1">
              <a:lnSpc>
                <a:spcPct val="150000"/>
              </a:lnSpc>
            </a:pPr>
            <a:r>
              <a:rPr lang="fa-IR" sz="40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XB Zar" panose="02000506090000020003" pitchFamily="2" charset="-78"/>
                <a:cs typeface="+mj-cs"/>
              </a:rPr>
              <a:t>نام قدوسش (نام قدوسش)</a:t>
            </a:r>
            <a:endParaRPr lang="en-US" sz="4000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XB Zar" panose="02000506090000020003" pitchFamily="2" charset="-78"/>
              <a:cs typeface="+mj-cs"/>
            </a:endParaRPr>
          </a:p>
          <a:p>
            <a:pPr algn="ctr" rtl="1">
              <a:lnSpc>
                <a:spcPct val="150000"/>
              </a:lnSpc>
            </a:pPr>
            <a:endParaRPr lang="fa-IR" sz="2000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XB Zar" panose="02000506090000020003" pitchFamily="2" charset="-78"/>
              <a:cs typeface="+mj-cs"/>
            </a:endParaRPr>
          </a:p>
          <a:p>
            <a:pPr algn="ctr" rtl="1">
              <a:lnSpc>
                <a:spcPct val="150000"/>
              </a:lnSpc>
            </a:pP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Jalal </a:t>
            </a:r>
            <a:r>
              <a:rPr lang="en-US" sz="32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dahid</a:t>
            </a: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 (</a:t>
            </a:r>
            <a:r>
              <a:rPr lang="en-US" sz="32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jalal</a:t>
            </a: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 </a:t>
            </a:r>
            <a:r>
              <a:rPr lang="en-US" sz="32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dahid</a:t>
            </a: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)</a:t>
            </a:r>
          </a:p>
          <a:p>
            <a:pPr algn="ctr" rtl="1">
              <a:lnSpc>
                <a:spcPct val="150000"/>
              </a:lnSpc>
            </a:pP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Name </a:t>
            </a:r>
            <a:r>
              <a:rPr lang="en-US" sz="32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ghodusash</a:t>
            </a: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 (Name </a:t>
            </a:r>
            <a:r>
              <a:rPr lang="en-US" sz="32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ghodusash</a:t>
            </a: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)</a:t>
            </a:r>
          </a:p>
          <a:p>
            <a:pPr algn="ctr" rtl="1">
              <a:lnSpc>
                <a:spcPct val="150000"/>
              </a:lnSpc>
            </a:pPr>
            <a:endParaRPr lang="fa-IR" sz="20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cs typeface="+mj-cs"/>
            </a:endParaRPr>
          </a:p>
          <a:p>
            <a:pPr algn="ctr" rtl="1">
              <a:lnSpc>
                <a:spcPct val="150000"/>
              </a:lnSpc>
            </a:pP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Magnify (magnify)</a:t>
            </a:r>
          </a:p>
          <a:p>
            <a:pPr algn="ctr" rtl="1">
              <a:lnSpc>
                <a:spcPct val="150000"/>
              </a:lnSpc>
            </a:pP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His Holy name (His Holy name)</a:t>
            </a:r>
          </a:p>
        </p:txBody>
      </p:sp>
      <p:sp>
        <p:nvSpPr>
          <p:cNvPr id="5" name="Rectangle 4"/>
          <p:cNvSpPr/>
          <p:nvPr/>
        </p:nvSpPr>
        <p:spPr>
          <a:xfrm>
            <a:off x="6003634" y="1305341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endParaRPr lang="en-GB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322399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110006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algn="ctr" rtl="1">
              <a:lnSpc>
                <a:spcPct val="150000"/>
              </a:lnSpc>
            </a:pPr>
            <a:endParaRPr lang="en-US" sz="16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XB Zar" panose="02000506090000020003" pitchFamily="2" charset="-78"/>
              <a:cs typeface="+mj-cs"/>
            </a:endParaRPr>
          </a:p>
          <a:p>
            <a:pPr algn="ctr" rtl="1">
              <a:lnSpc>
                <a:spcPct val="150000"/>
              </a:lnSpc>
            </a:pPr>
            <a:r>
              <a:rPr lang="fa-IR" sz="40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XB Zar" panose="02000506090000020003" pitchFamily="2" charset="-78"/>
                <a:cs typeface="+mj-cs"/>
              </a:rPr>
              <a:t>که سزاوار (که سزاوار)</a:t>
            </a:r>
          </a:p>
          <a:p>
            <a:pPr algn="ctr" rtl="1">
              <a:lnSpc>
                <a:spcPct val="150000"/>
              </a:lnSpc>
            </a:pPr>
            <a:r>
              <a:rPr lang="fa-IR" sz="40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XB Zar" panose="02000506090000020003" pitchFamily="2" charset="-78"/>
                <a:cs typeface="+mj-cs"/>
              </a:rPr>
              <a:t>ستایش است (ستایش است)</a:t>
            </a:r>
            <a:endParaRPr lang="en-US" sz="4000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XB Zar" panose="02000506090000020003" pitchFamily="2" charset="-78"/>
              <a:cs typeface="+mj-cs"/>
            </a:endParaRPr>
          </a:p>
          <a:p>
            <a:pPr algn="ctr" rtl="1">
              <a:lnSpc>
                <a:spcPct val="150000"/>
              </a:lnSpc>
            </a:pPr>
            <a:endParaRPr lang="fa-IR" sz="2000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XB Zar" panose="02000506090000020003" pitchFamily="2" charset="-78"/>
              <a:cs typeface="+mj-cs"/>
            </a:endParaRPr>
          </a:p>
          <a:p>
            <a:pPr algn="ctr" rtl="1">
              <a:lnSpc>
                <a:spcPct val="150000"/>
              </a:lnSpc>
            </a:pPr>
            <a:r>
              <a:rPr lang="en-US" sz="32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Ke</a:t>
            </a: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 </a:t>
            </a:r>
            <a:r>
              <a:rPr lang="en-US" sz="32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sezavare</a:t>
            </a: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 (</a:t>
            </a:r>
            <a:r>
              <a:rPr lang="en-US" sz="32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Ke</a:t>
            </a: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 </a:t>
            </a:r>
            <a:r>
              <a:rPr lang="en-US" sz="32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sezavare</a:t>
            </a: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)</a:t>
            </a:r>
          </a:p>
          <a:p>
            <a:pPr algn="ctr" rtl="1">
              <a:lnSpc>
                <a:spcPct val="150000"/>
              </a:lnSpc>
            </a:pPr>
            <a:r>
              <a:rPr lang="en-US" sz="32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Setayesh</a:t>
            </a: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en-US" sz="32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ast</a:t>
            </a: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 (</a:t>
            </a:r>
            <a:r>
              <a:rPr lang="en-US" sz="32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Setayesh</a:t>
            </a: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en-US" sz="32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ast</a:t>
            </a: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)</a:t>
            </a:r>
          </a:p>
          <a:p>
            <a:pPr algn="ctr" rtl="1">
              <a:lnSpc>
                <a:spcPct val="150000"/>
              </a:lnSpc>
            </a:pPr>
            <a:endParaRPr lang="fa-IR" sz="20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cs typeface="+mj-cs"/>
            </a:endParaRPr>
          </a:p>
          <a:p>
            <a:pPr algn="ctr" rtl="1">
              <a:lnSpc>
                <a:spcPct val="150000"/>
              </a:lnSpc>
            </a:pP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For he is greatly (For he is greatly)</a:t>
            </a:r>
          </a:p>
          <a:p>
            <a:pPr algn="ctr" rtl="1">
              <a:lnSpc>
                <a:spcPct val="150000"/>
              </a:lnSpc>
            </a:pP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To be praised (To be praised)</a:t>
            </a:r>
          </a:p>
        </p:txBody>
      </p:sp>
      <p:sp>
        <p:nvSpPr>
          <p:cNvPr id="5" name="Rectangle 4"/>
          <p:cNvSpPr/>
          <p:nvPr/>
        </p:nvSpPr>
        <p:spPr>
          <a:xfrm>
            <a:off x="6003634" y="1305341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endParaRPr lang="en-GB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141477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7198894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algn="ctr" rtl="1">
              <a:lnSpc>
                <a:spcPct val="150000"/>
              </a:lnSpc>
            </a:pPr>
            <a:endParaRPr lang="en-US" sz="16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XB Zar" panose="02000506090000020003" pitchFamily="2" charset="-78"/>
              <a:cs typeface="+mj-cs"/>
            </a:endParaRPr>
          </a:p>
          <a:p>
            <a:pPr algn="ctr" rtl="1">
              <a:lnSpc>
                <a:spcPct val="150000"/>
              </a:lnSpc>
            </a:pPr>
            <a:r>
              <a:rPr lang="fa-IR" sz="40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XB Zar" panose="02000506090000020003" pitchFamily="2" charset="-78"/>
                <a:cs typeface="+mj-cs"/>
              </a:rPr>
              <a:t>بیایید فریاد شادی زنیم</a:t>
            </a:r>
            <a:endParaRPr lang="en-US" sz="40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XB Zar" panose="02000506090000020003" pitchFamily="2" charset="-78"/>
              <a:cs typeface="+mj-cs"/>
            </a:endParaRPr>
          </a:p>
          <a:p>
            <a:pPr algn="ctr" rtl="1">
              <a:lnSpc>
                <a:spcPct val="150000"/>
              </a:lnSpc>
            </a:pPr>
            <a:r>
              <a:rPr lang="fa-IR" sz="40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XB Zar" panose="02000506090000020003" pitchFamily="2" charset="-78"/>
                <a:cs typeface="+mj-cs"/>
              </a:rPr>
              <a:t>بیایید نامش ستاییم</a:t>
            </a:r>
          </a:p>
          <a:p>
            <a:pPr algn="ctr" rtl="1">
              <a:lnSpc>
                <a:spcPct val="150000"/>
              </a:lnSpc>
            </a:pPr>
            <a:endParaRPr lang="fa-IR" sz="2000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XB Zar" panose="02000506090000020003" pitchFamily="2" charset="-78"/>
              <a:cs typeface="+mj-cs"/>
            </a:endParaRPr>
          </a:p>
          <a:p>
            <a:pPr algn="ctr" rtl="1">
              <a:lnSpc>
                <a:spcPct val="150000"/>
              </a:lnSpc>
            </a:pPr>
            <a:r>
              <a:rPr lang="en-US" sz="32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Biyayid</a:t>
            </a: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 </a:t>
            </a:r>
            <a:r>
              <a:rPr lang="en-US" sz="32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faryade</a:t>
            </a: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 </a:t>
            </a:r>
            <a:r>
              <a:rPr lang="en-US" sz="32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shadi</a:t>
            </a: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 </a:t>
            </a:r>
            <a:r>
              <a:rPr lang="en-US" sz="32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zanim</a:t>
            </a:r>
            <a:endParaRPr lang="en-US" sz="32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cs typeface="+mj-cs"/>
            </a:endParaRPr>
          </a:p>
          <a:p>
            <a:pPr algn="ctr" rtl="1">
              <a:lnSpc>
                <a:spcPct val="150000"/>
              </a:lnSpc>
            </a:pPr>
            <a:r>
              <a:rPr lang="en-US" sz="32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biyayid</a:t>
            </a: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 </a:t>
            </a:r>
            <a:r>
              <a:rPr lang="en-US" sz="32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namash</a:t>
            </a: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 </a:t>
            </a:r>
            <a:r>
              <a:rPr lang="en-US" sz="32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setayim</a:t>
            </a:r>
            <a:endParaRPr lang="en-US" sz="32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cs typeface="+mj-cs"/>
            </a:endParaRPr>
          </a:p>
          <a:p>
            <a:pPr algn="ctr" rtl="1">
              <a:lnSpc>
                <a:spcPct val="150000"/>
              </a:lnSpc>
            </a:pPr>
            <a:endParaRPr lang="fa-IR" sz="20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cs typeface="+mj-cs"/>
            </a:endParaRPr>
          </a:p>
          <a:p>
            <a:pPr algn="ctr" rtl="1">
              <a:lnSpc>
                <a:spcPct val="150000"/>
              </a:lnSpc>
            </a:pP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What shall we do , we shall lift up a shout</a:t>
            </a:r>
          </a:p>
          <a:p>
            <a:pPr algn="ctr" rtl="1">
              <a:lnSpc>
                <a:spcPct val="150000"/>
              </a:lnSpc>
            </a:pP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What shall we do , we shall praise him</a:t>
            </a:r>
            <a:endParaRPr lang="en-GB" sz="32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a:endParaRPr>
          </a:p>
          <a:p>
            <a:pPr algn="ctr" rtl="1">
              <a:lnSpc>
                <a:spcPct val="150000"/>
              </a:lnSpc>
            </a:pPr>
            <a:endParaRPr lang="en-GB" sz="40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cs typeface="+mj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03634" y="1305341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endParaRPr lang="en-GB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623170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7014228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algn="ctr" rtl="1">
              <a:lnSpc>
                <a:spcPct val="150000"/>
              </a:lnSpc>
            </a:pPr>
            <a:endParaRPr lang="en-US" sz="16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XB Zar" panose="02000506090000020003" pitchFamily="2" charset="-78"/>
              <a:cs typeface="+mj-cs"/>
            </a:endParaRPr>
          </a:p>
          <a:p>
            <a:pPr algn="ctr" rtl="1">
              <a:lnSpc>
                <a:spcPct val="150000"/>
              </a:lnSpc>
            </a:pPr>
            <a:r>
              <a:rPr lang="fa-IR" sz="40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XB Zar" panose="02000506090000020003" pitchFamily="2" charset="-78"/>
                <a:cs typeface="+mj-cs"/>
              </a:rPr>
              <a:t>چون او راه و راستی و نجات است</a:t>
            </a:r>
            <a:endParaRPr lang="en-US" sz="40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XB Zar" panose="02000506090000020003" pitchFamily="2" charset="-78"/>
              <a:cs typeface="+mj-cs"/>
            </a:endParaRPr>
          </a:p>
          <a:p>
            <a:pPr algn="ctr" rtl="1">
              <a:lnSpc>
                <a:spcPct val="150000"/>
              </a:lnSpc>
            </a:pPr>
            <a:r>
              <a:rPr lang="fa-IR" sz="40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XB Zar" panose="02000506090000020003" pitchFamily="2" charset="-78"/>
                <a:cs typeface="+mj-cs"/>
              </a:rPr>
              <a:t>شکر و سپاسش گوییم</a:t>
            </a:r>
          </a:p>
          <a:p>
            <a:pPr algn="ctr" rtl="1">
              <a:lnSpc>
                <a:spcPct val="150000"/>
              </a:lnSpc>
            </a:pPr>
            <a:endParaRPr lang="fa-IR" sz="2000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XB Zar" panose="02000506090000020003" pitchFamily="2" charset="-78"/>
              <a:cs typeface="+mj-cs"/>
            </a:endParaRPr>
          </a:p>
          <a:p>
            <a:pPr algn="ctr" rtl="1">
              <a:lnSpc>
                <a:spcPct val="150000"/>
              </a:lnSpc>
            </a:pP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Chon </a:t>
            </a:r>
            <a:r>
              <a:rPr lang="en-US" sz="32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ou</a:t>
            </a: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 rah o </a:t>
            </a:r>
            <a:r>
              <a:rPr lang="en-US" sz="32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rastiyo</a:t>
            </a: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 </a:t>
            </a:r>
            <a:r>
              <a:rPr lang="en-US" sz="32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nejat</a:t>
            </a: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 </a:t>
            </a:r>
            <a:r>
              <a:rPr lang="en-US" sz="32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ast</a:t>
            </a:r>
            <a:endParaRPr lang="en-US" sz="32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cs typeface="+mj-cs"/>
            </a:endParaRPr>
          </a:p>
          <a:p>
            <a:pPr algn="ctr" rtl="1">
              <a:lnSpc>
                <a:spcPct val="150000"/>
              </a:lnSpc>
            </a:pPr>
            <a:r>
              <a:rPr lang="en-US" sz="32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Shokr</a:t>
            </a: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 o </a:t>
            </a:r>
            <a:r>
              <a:rPr lang="en-US" sz="32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sepasash</a:t>
            </a: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 </a:t>
            </a:r>
            <a:r>
              <a:rPr lang="en-US" sz="32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guyim</a:t>
            </a:r>
            <a:endParaRPr lang="en-US" sz="32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cs typeface="+mj-cs"/>
            </a:endParaRPr>
          </a:p>
          <a:p>
            <a:pPr algn="ctr" rtl="1">
              <a:lnSpc>
                <a:spcPct val="150000"/>
              </a:lnSpc>
            </a:pPr>
            <a:endParaRPr lang="fa-IR" sz="20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cs typeface="+mj-cs"/>
            </a:endParaRPr>
          </a:p>
          <a:p>
            <a:pPr algn="ctr" rtl="1">
              <a:lnSpc>
                <a:spcPct val="150000"/>
              </a:lnSpc>
            </a:pP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What shall we do for our God made a way</a:t>
            </a:r>
          </a:p>
          <a:p>
            <a:pPr algn="ctr" rtl="1">
              <a:lnSpc>
                <a:spcPct val="150000"/>
              </a:lnSpc>
            </a:pP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We’ll give him our Thanksgiving</a:t>
            </a:r>
            <a:endParaRPr lang="en-GB" sz="32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a:endParaRPr>
          </a:p>
          <a:p>
            <a:pPr algn="ctr" rtl="1">
              <a:lnSpc>
                <a:spcPct val="150000"/>
              </a:lnSpc>
            </a:pPr>
            <a:endParaRPr lang="en-GB" sz="40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cs typeface="+mj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03634" y="1305341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endParaRPr lang="en-GB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679744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7014228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algn="ctr" rtl="1">
              <a:lnSpc>
                <a:spcPct val="150000"/>
              </a:lnSpc>
            </a:pPr>
            <a:endParaRPr lang="en-US" sz="16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XB Zar" panose="02000506090000020003" pitchFamily="2" charset="-78"/>
              <a:cs typeface="+mj-cs"/>
            </a:endParaRPr>
          </a:p>
          <a:p>
            <a:pPr algn="ctr" rtl="1">
              <a:lnSpc>
                <a:spcPct val="150000"/>
              </a:lnSpc>
            </a:pPr>
            <a:r>
              <a:rPr lang="fa-IR" sz="40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XB Zar" panose="02000506090000020003" pitchFamily="2" charset="-78"/>
                <a:cs typeface="+mj-cs"/>
              </a:rPr>
              <a:t>سنگها هم بخوانند</a:t>
            </a:r>
          </a:p>
          <a:p>
            <a:pPr algn="ctr" rtl="1">
              <a:lnSpc>
                <a:spcPct val="150000"/>
              </a:lnSpc>
            </a:pPr>
            <a:r>
              <a:rPr lang="fa-IR" sz="40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XB Zar" panose="02000506090000020003" pitchFamily="2" charset="-78"/>
                <a:cs typeface="+mj-cs"/>
              </a:rPr>
              <a:t>ما بلندتر خوانیم سرود حمد</a:t>
            </a:r>
            <a:endParaRPr lang="en-US" sz="40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XB Zar" panose="02000506090000020003" pitchFamily="2" charset="-78"/>
              <a:cs typeface="+mj-cs"/>
            </a:endParaRPr>
          </a:p>
          <a:p>
            <a:pPr algn="ctr" rtl="1">
              <a:lnSpc>
                <a:spcPct val="150000"/>
              </a:lnSpc>
            </a:pPr>
            <a:endParaRPr lang="fa-IR" sz="2000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XB Zar" panose="02000506090000020003" pitchFamily="2" charset="-78"/>
              <a:cs typeface="+mj-cs"/>
            </a:endParaRPr>
          </a:p>
          <a:p>
            <a:pPr algn="ctr" rtl="1">
              <a:lnSpc>
                <a:spcPct val="150000"/>
              </a:lnSpc>
            </a:pPr>
            <a:r>
              <a:rPr lang="en-US" sz="32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Sang’ha</a:t>
            </a: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 ham </a:t>
            </a:r>
            <a:r>
              <a:rPr lang="en-US" sz="32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bekhanand</a:t>
            </a:r>
            <a:endParaRPr lang="en-US" sz="32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cs typeface="+mj-cs"/>
            </a:endParaRPr>
          </a:p>
          <a:p>
            <a:pPr algn="ctr" rtl="1">
              <a:lnSpc>
                <a:spcPct val="150000"/>
              </a:lnSpc>
            </a:pP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Ma </a:t>
            </a:r>
            <a:r>
              <a:rPr lang="en-US" sz="32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bolandtar</a:t>
            </a: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 </a:t>
            </a:r>
            <a:r>
              <a:rPr lang="en-US" sz="32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khanim</a:t>
            </a: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 </a:t>
            </a:r>
            <a:r>
              <a:rPr lang="en-US" sz="32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sorude</a:t>
            </a: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 </a:t>
            </a:r>
            <a:r>
              <a:rPr lang="en-US" sz="32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hamd</a:t>
            </a:r>
            <a:endParaRPr lang="en-US" sz="32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cs typeface="+mj-cs"/>
            </a:endParaRPr>
          </a:p>
          <a:p>
            <a:pPr algn="ctr" rtl="1">
              <a:lnSpc>
                <a:spcPct val="150000"/>
              </a:lnSpc>
            </a:pPr>
            <a:endParaRPr lang="fa-IR" sz="20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cs typeface="+mj-cs"/>
            </a:endParaRPr>
          </a:p>
          <a:p>
            <a:pPr algn="ctr" rtl="1">
              <a:lnSpc>
                <a:spcPct val="150000"/>
              </a:lnSpc>
            </a:pP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Even if the rocks cry out</a:t>
            </a:r>
          </a:p>
          <a:p>
            <a:pPr algn="ctr" rtl="1">
              <a:lnSpc>
                <a:spcPct val="150000"/>
              </a:lnSpc>
            </a:pP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We’re </a:t>
            </a:r>
            <a:r>
              <a:rPr lang="en-US" sz="32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gonna</a:t>
            </a: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 drown them out with a louder shout of praise</a:t>
            </a:r>
            <a:endParaRPr lang="en-GB" sz="32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a:endParaRPr>
          </a:p>
          <a:p>
            <a:pPr algn="ctr" rtl="1">
              <a:lnSpc>
                <a:spcPct val="150000"/>
              </a:lnSpc>
            </a:pPr>
            <a:endParaRPr lang="en-GB" sz="40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cs typeface="+mj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03634" y="1305341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endParaRPr lang="en-GB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674335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7014228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algn="ctr" rtl="1">
              <a:lnSpc>
                <a:spcPct val="150000"/>
              </a:lnSpc>
            </a:pPr>
            <a:endParaRPr lang="en-US" sz="16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XB Zar" panose="02000506090000020003" pitchFamily="2" charset="-78"/>
              <a:cs typeface="+mj-cs"/>
            </a:endParaRPr>
          </a:p>
          <a:p>
            <a:pPr algn="ctr" rtl="1">
              <a:lnSpc>
                <a:spcPct val="150000"/>
              </a:lnSpc>
            </a:pPr>
            <a:r>
              <a:rPr lang="fa-IR" sz="40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XB Zar" panose="02000506090000020003" pitchFamily="2" charset="-78"/>
                <a:cs typeface="+mj-cs"/>
              </a:rPr>
              <a:t>در میان جنگها</a:t>
            </a:r>
          </a:p>
          <a:p>
            <a:pPr algn="ctr" rtl="1">
              <a:lnSpc>
                <a:spcPct val="150000"/>
              </a:lnSpc>
            </a:pPr>
            <a:r>
              <a:rPr lang="fa-IR" sz="40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XB Zar" panose="02000506090000020003" pitchFamily="2" charset="-78"/>
                <a:cs typeface="+mj-cs"/>
              </a:rPr>
              <a:t>با سرودها ما می‌جنگیم خداوند</a:t>
            </a:r>
            <a:endParaRPr lang="en-US" sz="40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XB Zar" panose="02000506090000020003" pitchFamily="2" charset="-78"/>
              <a:cs typeface="+mj-cs"/>
            </a:endParaRPr>
          </a:p>
          <a:p>
            <a:pPr algn="ctr" rtl="1">
              <a:lnSpc>
                <a:spcPct val="150000"/>
              </a:lnSpc>
            </a:pPr>
            <a:endParaRPr lang="fa-IR" sz="2000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XB Zar" panose="02000506090000020003" pitchFamily="2" charset="-78"/>
              <a:cs typeface="+mj-cs"/>
            </a:endParaRPr>
          </a:p>
          <a:p>
            <a:pPr algn="ctr" rtl="1">
              <a:lnSpc>
                <a:spcPct val="150000"/>
              </a:lnSpc>
            </a:pP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Dar </a:t>
            </a:r>
            <a:r>
              <a:rPr lang="en-US" sz="32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miyane</a:t>
            </a: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 </a:t>
            </a:r>
            <a:r>
              <a:rPr lang="en-US" sz="32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jang’ha</a:t>
            </a:r>
            <a:endParaRPr lang="en-US" sz="32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cs typeface="+mj-cs"/>
            </a:endParaRPr>
          </a:p>
          <a:p>
            <a:pPr algn="ctr" rtl="1">
              <a:lnSpc>
                <a:spcPct val="150000"/>
              </a:lnSpc>
            </a:pP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Ba </a:t>
            </a:r>
            <a:r>
              <a:rPr lang="en-US" sz="32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sorudha</a:t>
            </a: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 ma </a:t>
            </a:r>
            <a:r>
              <a:rPr lang="en-US" sz="32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mijangim</a:t>
            </a: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 </a:t>
            </a:r>
            <a:r>
              <a:rPr lang="en-US" sz="32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Khodavand</a:t>
            </a:r>
            <a:endParaRPr lang="en-US" sz="32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cs typeface="+mj-cs"/>
            </a:endParaRPr>
          </a:p>
          <a:p>
            <a:pPr algn="ctr" rtl="1">
              <a:lnSpc>
                <a:spcPct val="150000"/>
              </a:lnSpc>
            </a:pPr>
            <a:endParaRPr lang="fa-IR" sz="20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cs typeface="+mj-cs"/>
            </a:endParaRPr>
          </a:p>
          <a:p>
            <a:pPr algn="ctr" rtl="1">
              <a:lnSpc>
                <a:spcPct val="150000"/>
              </a:lnSpc>
            </a:pP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Even when the battles roar</a:t>
            </a:r>
          </a:p>
          <a:p>
            <a:pPr algn="ctr" rtl="1">
              <a:lnSpc>
                <a:spcPct val="150000"/>
              </a:lnSpc>
            </a:pP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We’re </a:t>
            </a:r>
            <a:r>
              <a:rPr lang="en-US" sz="32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gonna</a:t>
            </a: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 praise you Lord cause you are always worthy</a:t>
            </a:r>
            <a:endParaRPr lang="en-GB" sz="32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a:endParaRPr>
          </a:p>
          <a:p>
            <a:pPr algn="ctr" rtl="1">
              <a:lnSpc>
                <a:spcPct val="150000"/>
              </a:lnSpc>
            </a:pPr>
            <a:endParaRPr lang="en-GB" sz="40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cs typeface="+mj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03634" y="1305341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endParaRPr lang="en-GB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401882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7014228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algn="ctr" rtl="1">
              <a:lnSpc>
                <a:spcPct val="150000"/>
              </a:lnSpc>
            </a:pPr>
            <a:endParaRPr lang="en-US" sz="16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XB Zar" panose="02000506090000020003" pitchFamily="2" charset="-78"/>
              <a:cs typeface="+mj-cs"/>
            </a:endParaRPr>
          </a:p>
          <a:p>
            <a:pPr algn="ctr" rtl="1">
              <a:lnSpc>
                <a:spcPct val="150000"/>
              </a:lnSpc>
            </a:pPr>
            <a:r>
              <a:rPr lang="fa-IR" sz="40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XB Zar" panose="02000506090000020003" pitchFamily="2" charset="-78"/>
                <a:cs typeface="+mj-cs"/>
              </a:rPr>
              <a:t>تو لایقی ، لایق حمد و ثنا</a:t>
            </a:r>
          </a:p>
          <a:p>
            <a:pPr algn="ctr" rtl="1">
              <a:lnSpc>
                <a:spcPct val="150000"/>
              </a:lnSpc>
            </a:pPr>
            <a:r>
              <a:rPr lang="fa-IR" sz="40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XB Zar" panose="02000506090000020003" pitchFamily="2" charset="-78"/>
                <a:cs typeface="+mj-cs"/>
              </a:rPr>
              <a:t>تو لایقی ، باز این است سرود ما</a:t>
            </a:r>
            <a:endParaRPr lang="en-US" sz="40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XB Zar" panose="02000506090000020003" pitchFamily="2" charset="-78"/>
              <a:cs typeface="+mj-cs"/>
            </a:endParaRPr>
          </a:p>
          <a:p>
            <a:pPr algn="ctr" rtl="1">
              <a:lnSpc>
                <a:spcPct val="150000"/>
              </a:lnSpc>
            </a:pPr>
            <a:endParaRPr lang="fa-IR" sz="2000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XB Zar" panose="02000506090000020003" pitchFamily="2" charset="-78"/>
              <a:cs typeface="+mj-cs"/>
            </a:endParaRPr>
          </a:p>
          <a:p>
            <a:pPr algn="ctr" rtl="1">
              <a:lnSpc>
                <a:spcPct val="150000"/>
              </a:lnSpc>
            </a:pP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To </a:t>
            </a:r>
            <a:r>
              <a:rPr lang="en-US" sz="32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layeghi</a:t>
            </a: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 , </a:t>
            </a:r>
            <a:r>
              <a:rPr lang="en-US" sz="32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layeghe</a:t>
            </a: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 </a:t>
            </a:r>
            <a:r>
              <a:rPr lang="en-US" sz="32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hamd</a:t>
            </a: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 o </a:t>
            </a:r>
            <a:r>
              <a:rPr lang="en-US" sz="32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sana</a:t>
            </a:r>
            <a:endParaRPr lang="en-US" sz="32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cs typeface="+mj-cs"/>
            </a:endParaRPr>
          </a:p>
          <a:p>
            <a:pPr algn="ctr" rtl="1">
              <a:lnSpc>
                <a:spcPct val="150000"/>
              </a:lnSpc>
            </a:pP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To </a:t>
            </a:r>
            <a:r>
              <a:rPr lang="en-US" sz="32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layeghi</a:t>
            </a: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 , </a:t>
            </a:r>
            <a:r>
              <a:rPr lang="en-US" sz="32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baz</a:t>
            </a: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 in </a:t>
            </a:r>
            <a:r>
              <a:rPr lang="en-US" sz="32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ast</a:t>
            </a: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en-US" sz="32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sorude</a:t>
            </a: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 ma</a:t>
            </a:r>
          </a:p>
          <a:p>
            <a:pPr algn="ctr" rtl="1">
              <a:lnSpc>
                <a:spcPct val="150000"/>
              </a:lnSpc>
            </a:pPr>
            <a:endParaRPr lang="fa-IR" sz="20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cs typeface="+mj-cs"/>
            </a:endParaRPr>
          </a:p>
          <a:p>
            <a:pPr algn="ctr" rtl="1">
              <a:lnSpc>
                <a:spcPct val="150000"/>
              </a:lnSpc>
            </a:pP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You are worthy , Worthy of Honor and praise</a:t>
            </a:r>
          </a:p>
          <a:p>
            <a:pPr algn="ctr" rtl="1">
              <a:lnSpc>
                <a:spcPct val="150000"/>
              </a:lnSpc>
            </a:pP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You are worthy , We’ll sing it again and again</a:t>
            </a:r>
          </a:p>
          <a:p>
            <a:pPr algn="ctr" rtl="1">
              <a:lnSpc>
                <a:spcPct val="150000"/>
              </a:lnSpc>
            </a:pPr>
            <a:endParaRPr lang="en-GB" sz="40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cs typeface="+mj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03634" y="1305341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endParaRPr lang="en-GB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810390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7198894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algn="ctr" rtl="1">
              <a:lnSpc>
                <a:spcPct val="150000"/>
              </a:lnSpc>
            </a:pPr>
            <a:endParaRPr lang="en-US" sz="16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XB Zar" panose="02000506090000020003" pitchFamily="2" charset="-78"/>
              <a:cs typeface="+mj-cs"/>
            </a:endParaRPr>
          </a:p>
          <a:p>
            <a:pPr algn="ctr" rtl="1">
              <a:lnSpc>
                <a:spcPct val="150000"/>
              </a:lnSpc>
            </a:pPr>
            <a:r>
              <a:rPr lang="fa-IR" sz="40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XB Zar" panose="02000506090000020003" pitchFamily="2" charset="-78"/>
                <a:cs typeface="+mj-cs"/>
              </a:rPr>
              <a:t>بیایید فریاد شادی زنیم</a:t>
            </a:r>
            <a:endParaRPr lang="en-US" sz="40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XB Zar" panose="02000506090000020003" pitchFamily="2" charset="-78"/>
              <a:cs typeface="+mj-cs"/>
            </a:endParaRPr>
          </a:p>
          <a:p>
            <a:pPr algn="ctr" rtl="1">
              <a:lnSpc>
                <a:spcPct val="150000"/>
              </a:lnSpc>
            </a:pPr>
            <a:r>
              <a:rPr lang="fa-IR" sz="40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XB Zar" panose="02000506090000020003" pitchFamily="2" charset="-78"/>
                <a:cs typeface="+mj-cs"/>
              </a:rPr>
              <a:t>بیایید نامش ستاییم</a:t>
            </a:r>
          </a:p>
          <a:p>
            <a:pPr algn="ctr" rtl="1">
              <a:lnSpc>
                <a:spcPct val="150000"/>
              </a:lnSpc>
            </a:pPr>
            <a:endParaRPr lang="fa-IR" sz="2000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XB Zar" panose="02000506090000020003" pitchFamily="2" charset="-78"/>
              <a:cs typeface="+mj-cs"/>
            </a:endParaRPr>
          </a:p>
          <a:p>
            <a:pPr algn="ctr" rtl="1">
              <a:lnSpc>
                <a:spcPct val="150000"/>
              </a:lnSpc>
            </a:pPr>
            <a:r>
              <a:rPr lang="en-US" sz="32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Biyayid</a:t>
            </a: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 </a:t>
            </a:r>
            <a:r>
              <a:rPr lang="en-US" sz="32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faryade</a:t>
            </a: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 </a:t>
            </a:r>
            <a:r>
              <a:rPr lang="en-US" sz="32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shadi</a:t>
            </a: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 </a:t>
            </a:r>
            <a:r>
              <a:rPr lang="en-US" sz="32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zanim</a:t>
            </a:r>
            <a:endParaRPr lang="en-US" sz="32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cs typeface="+mj-cs"/>
            </a:endParaRPr>
          </a:p>
          <a:p>
            <a:pPr algn="ctr" rtl="1">
              <a:lnSpc>
                <a:spcPct val="150000"/>
              </a:lnSpc>
            </a:pPr>
            <a:r>
              <a:rPr lang="en-US" sz="32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biyayid</a:t>
            </a: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 </a:t>
            </a:r>
            <a:r>
              <a:rPr lang="en-US" sz="32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namash</a:t>
            </a: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 </a:t>
            </a:r>
            <a:r>
              <a:rPr lang="en-US" sz="32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setayim</a:t>
            </a:r>
            <a:endParaRPr lang="en-US" sz="32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cs typeface="+mj-cs"/>
            </a:endParaRPr>
          </a:p>
          <a:p>
            <a:pPr algn="ctr" rtl="1">
              <a:lnSpc>
                <a:spcPct val="150000"/>
              </a:lnSpc>
            </a:pPr>
            <a:endParaRPr lang="fa-IR" sz="20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cs typeface="+mj-cs"/>
            </a:endParaRPr>
          </a:p>
          <a:p>
            <a:pPr algn="ctr" rtl="1">
              <a:lnSpc>
                <a:spcPct val="150000"/>
              </a:lnSpc>
            </a:pP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What shall we do , we shall lift up a shout</a:t>
            </a:r>
          </a:p>
          <a:p>
            <a:pPr algn="ctr" rtl="1">
              <a:lnSpc>
                <a:spcPct val="150000"/>
              </a:lnSpc>
            </a:pP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What shall we do , we shall praise him</a:t>
            </a:r>
            <a:endParaRPr lang="en-GB" sz="32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a:endParaRPr>
          </a:p>
          <a:p>
            <a:pPr algn="ctr" rtl="1">
              <a:lnSpc>
                <a:spcPct val="150000"/>
              </a:lnSpc>
            </a:pPr>
            <a:endParaRPr lang="en-GB" sz="40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cs typeface="+mj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03634" y="1305341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endParaRPr lang="en-GB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159500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7014228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algn="ctr" rtl="1">
              <a:lnSpc>
                <a:spcPct val="150000"/>
              </a:lnSpc>
            </a:pPr>
            <a:endParaRPr lang="en-US" sz="16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XB Zar" panose="02000506090000020003" pitchFamily="2" charset="-78"/>
              <a:cs typeface="+mj-cs"/>
            </a:endParaRPr>
          </a:p>
          <a:p>
            <a:pPr algn="ctr" rtl="1">
              <a:lnSpc>
                <a:spcPct val="150000"/>
              </a:lnSpc>
            </a:pPr>
            <a:r>
              <a:rPr lang="fa-IR" sz="40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XB Zar" panose="02000506090000020003" pitchFamily="2" charset="-78"/>
                <a:cs typeface="+mj-cs"/>
              </a:rPr>
              <a:t>چون او راه و راستی و نجات است</a:t>
            </a:r>
            <a:endParaRPr lang="en-US" sz="40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XB Zar" panose="02000506090000020003" pitchFamily="2" charset="-78"/>
              <a:cs typeface="+mj-cs"/>
            </a:endParaRPr>
          </a:p>
          <a:p>
            <a:pPr algn="ctr" rtl="1">
              <a:lnSpc>
                <a:spcPct val="150000"/>
              </a:lnSpc>
            </a:pPr>
            <a:r>
              <a:rPr lang="fa-IR" sz="40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XB Zar" panose="02000506090000020003" pitchFamily="2" charset="-78"/>
                <a:cs typeface="+mj-cs"/>
              </a:rPr>
              <a:t>شکر و سپاسش گوییم</a:t>
            </a:r>
          </a:p>
          <a:p>
            <a:pPr algn="ctr" rtl="1">
              <a:lnSpc>
                <a:spcPct val="150000"/>
              </a:lnSpc>
            </a:pPr>
            <a:endParaRPr lang="fa-IR" sz="2000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XB Zar" panose="02000506090000020003" pitchFamily="2" charset="-78"/>
              <a:cs typeface="+mj-cs"/>
            </a:endParaRPr>
          </a:p>
          <a:p>
            <a:pPr algn="ctr" rtl="1">
              <a:lnSpc>
                <a:spcPct val="150000"/>
              </a:lnSpc>
            </a:pP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Chon </a:t>
            </a:r>
            <a:r>
              <a:rPr lang="en-US" sz="32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ou</a:t>
            </a: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 rah o </a:t>
            </a:r>
            <a:r>
              <a:rPr lang="en-US" sz="32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rastiyo</a:t>
            </a: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 </a:t>
            </a:r>
            <a:r>
              <a:rPr lang="en-US" sz="32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nejat</a:t>
            </a: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 </a:t>
            </a:r>
            <a:r>
              <a:rPr lang="en-US" sz="32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ast</a:t>
            </a:r>
            <a:endParaRPr lang="en-US" sz="32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cs typeface="+mj-cs"/>
            </a:endParaRPr>
          </a:p>
          <a:p>
            <a:pPr algn="ctr" rtl="1">
              <a:lnSpc>
                <a:spcPct val="150000"/>
              </a:lnSpc>
            </a:pPr>
            <a:r>
              <a:rPr lang="en-US" sz="32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Shokr</a:t>
            </a: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 o </a:t>
            </a:r>
            <a:r>
              <a:rPr lang="en-US" sz="32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sepasash</a:t>
            </a: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 </a:t>
            </a:r>
            <a:r>
              <a:rPr lang="en-US" sz="32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cs typeface="+mj-cs"/>
              </a:rPr>
              <a:t>guyim</a:t>
            </a:r>
            <a:endParaRPr lang="en-US" sz="32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cs typeface="+mj-cs"/>
            </a:endParaRPr>
          </a:p>
          <a:p>
            <a:pPr algn="ctr" rtl="1">
              <a:lnSpc>
                <a:spcPct val="150000"/>
              </a:lnSpc>
            </a:pPr>
            <a:endParaRPr lang="fa-IR" sz="20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cs typeface="+mj-cs"/>
            </a:endParaRPr>
          </a:p>
          <a:p>
            <a:pPr algn="ctr" rtl="1">
              <a:lnSpc>
                <a:spcPct val="150000"/>
              </a:lnSpc>
            </a:pP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What shall we do for our God made a way</a:t>
            </a:r>
          </a:p>
          <a:p>
            <a:pPr algn="ctr" rtl="1">
              <a:lnSpc>
                <a:spcPct val="150000"/>
              </a:lnSpc>
            </a:pP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We’ll give him our Thanksgiving</a:t>
            </a:r>
            <a:endParaRPr lang="en-GB" sz="32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a:endParaRPr>
          </a:p>
          <a:p>
            <a:pPr algn="ctr" rtl="1">
              <a:lnSpc>
                <a:spcPct val="150000"/>
              </a:lnSpc>
            </a:pPr>
            <a:endParaRPr lang="en-GB" sz="40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cs typeface="+mj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03634" y="1305341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endParaRPr lang="en-GB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155267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85736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250</TotalTime>
  <Words>489</Words>
  <Application>Microsoft Office PowerPoint</Application>
  <PresentationFormat>Widescreen</PresentationFormat>
  <Paragraphs>117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XB Zar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Niloofar</dc:creator>
  <cp:lastModifiedBy>Yalda Mirshekar</cp:lastModifiedBy>
  <cp:revision>35</cp:revision>
  <dcterms:created xsi:type="dcterms:W3CDTF">2018-08-22T22:18:28Z</dcterms:created>
  <dcterms:modified xsi:type="dcterms:W3CDTF">2025-10-15T14:59:29Z</dcterms:modified>
</cp:coreProperties>
</file>