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5" r:id="rId1"/>
  </p:sldMasterIdLst>
  <p:notesMasterIdLst>
    <p:notesMasterId r:id="rId7"/>
  </p:notesMasterIdLst>
  <p:sldIdLst>
    <p:sldId id="260" r:id="rId2"/>
    <p:sldId id="256" r:id="rId3"/>
    <p:sldId id="257" r:id="rId4"/>
    <p:sldId id="258" r:id="rId5"/>
    <p:sldId id="259" r:id="rId6"/>
  </p:sldIdLst>
  <p:sldSz cx="12192000" cy="6858000"/>
  <p:notesSz cx="6858000" cy="9144000"/>
  <p:embeddedFontLst>
    <p:embeddedFont>
      <p:font typeface="Century Gothic" panose="020B0502020202020204" pitchFamily="34" charset="0"/>
      <p:regular r:id="rId8"/>
      <p:bold r:id="rId9"/>
      <p:italic r:id="rId10"/>
      <p:boldItalic r:id="rId11"/>
    </p:embeddedFont>
    <p:embeddedFont>
      <p:font typeface="XB Zar" panose="02000506090000020003" pitchFamily="2" charset="-78"/>
      <p:regular r:id="rId12"/>
      <p:bold r:id="rId13"/>
      <p:italic r:id="rId14"/>
      <p:boldItalic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4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10459682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409333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189668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013886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327863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10594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ctrTitle"/>
          </p:nvPr>
        </p:nvSpPr>
        <p:spPr>
          <a:xfrm>
            <a:off x="1751011" y="609600"/>
            <a:ext cx="8676222" cy="3200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Font typeface="Century Gothic"/>
              <a:buNone/>
              <a:defRPr sz="4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ubTitle" idx="1"/>
          </p:nvPr>
        </p:nvSpPr>
        <p:spPr>
          <a:xfrm>
            <a:off x="1751011" y="3886200"/>
            <a:ext cx="8676222" cy="190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42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21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ctr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8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ctr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ctr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ctr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ctr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ctr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ctr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ctr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8837611" y="5883275"/>
            <a:ext cx="1600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10514011" y="5883275"/>
            <a:ext cx="55116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anoramic Picture with Caption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title"/>
          </p:nvPr>
        </p:nvSpPr>
        <p:spPr>
          <a:xfrm>
            <a:off x="1141412" y="4732864"/>
            <a:ext cx="9906000" cy="566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lt1"/>
              </a:buClr>
              <a:buFont typeface="Century Gothic"/>
              <a:buNone/>
              <a:defRPr sz="2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70" name="Shape 70"/>
          <p:cNvSpPr>
            <a:spLocks noGrp="1"/>
          </p:cNvSpPr>
          <p:nvPr>
            <p:ph type="pic" idx="2"/>
          </p:nvPr>
        </p:nvSpPr>
        <p:spPr>
          <a:xfrm>
            <a:off x="1979611" y="932112"/>
            <a:ext cx="8225943" cy="3164975"/>
          </a:xfrm>
          <a:prstGeom prst="roundRect">
            <a:avLst>
              <a:gd name="adj" fmla="val 4380"/>
            </a:avLst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1141412" y="5299603"/>
            <a:ext cx="9906000" cy="4937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20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0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18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9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18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9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18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9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18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9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18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9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18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9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dt" idx="10"/>
          </p:nvPr>
        </p:nvSpPr>
        <p:spPr>
          <a:xfrm>
            <a:off x="8837611" y="5883275"/>
            <a:ext cx="1600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ftr" idx="11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sldNum" idx="12"/>
          </p:nvPr>
        </p:nvSpPr>
        <p:spPr>
          <a:xfrm>
            <a:off x="10514011" y="5883275"/>
            <a:ext cx="55116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aption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>
            <a:spLocks noGrp="1"/>
          </p:cNvSpPr>
          <p:nvPr>
            <p:ph type="title"/>
          </p:nvPr>
        </p:nvSpPr>
        <p:spPr>
          <a:xfrm>
            <a:off x="1141412" y="609600"/>
            <a:ext cx="9905998" cy="3124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lt1"/>
              </a:buClr>
              <a:buFont typeface="Century Gothic"/>
              <a:buNone/>
              <a:defRPr sz="3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40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20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8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dt" idx="10"/>
          </p:nvPr>
        </p:nvSpPr>
        <p:spPr>
          <a:xfrm>
            <a:off x="8837611" y="5883275"/>
            <a:ext cx="1600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ftr" idx="11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sldNum" idx="12"/>
          </p:nvPr>
        </p:nvSpPr>
        <p:spPr>
          <a:xfrm>
            <a:off x="10514011" y="5883275"/>
            <a:ext cx="55116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 with Caption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/>
          <p:nvPr/>
        </p:nvSpPr>
        <p:spPr>
          <a:xfrm>
            <a:off x="836612" y="786824"/>
            <a:ext cx="609599" cy="58477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Century Gothic"/>
              <a:buNone/>
            </a:pPr>
            <a:r>
              <a:rPr lang="ar-SA" sz="8000" b="0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</a:t>
            </a:r>
          </a:p>
        </p:txBody>
      </p:sp>
      <p:sp>
        <p:nvSpPr>
          <p:cNvPr id="83" name="Shape 83"/>
          <p:cNvSpPr txBox="1"/>
          <p:nvPr/>
        </p:nvSpPr>
        <p:spPr>
          <a:xfrm>
            <a:off x="10437811" y="2743200"/>
            <a:ext cx="609599" cy="58477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Clr>
                <a:schemeClr val="accent1"/>
              </a:buClr>
              <a:buSzPct val="25000"/>
              <a:buFont typeface="Century Gothic"/>
              <a:buNone/>
            </a:pPr>
            <a:r>
              <a:rPr lang="ar-SA" sz="8000" b="0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”</a:t>
            </a:r>
          </a:p>
        </p:txBody>
      </p:sp>
      <p:sp>
        <p:nvSpPr>
          <p:cNvPr id="84" name="Shape 84"/>
          <p:cNvSpPr txBox="1">
            <a:spLocks noGrp="1"/>
          </p:cNvSpPr>
          <p:nvPr>
            <p:ph type="title"/>
          </p:nvPr>
        </p:nvSpPr>
        <p:spPr>
          <a:xfrm>
            <a:off x="1446212" y="609600"/>
            <a:ext cx="9296397" cy="2743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lt1"/>
              </a:buClr>
              <a:buFont typeface="Century Gothic"/>
              <a:buNone/>
              <a:defRPr sz="3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1674811" y="3352800"/>
            <a:ext cx="8839201" cy="381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40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20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8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514600" marR="0" lvl="5" indent="-15240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971800" marR="0" lvl="6" indent="-15240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429000" marR="0" lvl="7" indent="-15240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886200" marR="0" lvl="8" indent="-15240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body" idx="2"/>
          </p:nvPr>
        </p:nvSpPr>
        <p:spPr>
          <a:xfrm>
            <a:off x="1141411" y="4343400"/>
            <a:ext cx="9906000" cy="1447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285750" marR="0" lvl="0" indent="-285750" algn="l" rtl="0">
              <a:spcBef>
                <a:spcPts val="40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20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742950" marR="0" lvl="1" indent="-171450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200150" marR="0" lvl="2" indent="-18415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543050" marR="0" lvl="3" indent="-8255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000250" marR="0" lvl="4" indent="-8255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514600" marR="0" lvl="5" indent="-15240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971800" marR="0" lvl="6" indent="-15240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429000" marR="0" lvl="7" indent="-15240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886200" marR="0" lvl="8" indent="-15240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dt" idx="10"/>
          </p:nvPr>
        </p:nvSpPr>
        <p:spPr>
          <a:xfrm>
            <a:off x="8837611" y="5883275"/>
            <a:ext cx="1600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88" name="Shape 88"/>
          <p:cNvSpPr txBox="1">
            <a:spLocks noGrp="1"/>
          </p:cNvSpPr>
          <p:nvPr>
            <p:ph type="ftr" idx="11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89" name="Shape 89"/>
          <p:cNvSpPr txBox="1">
            <a:spLocks noGrp="1"/>
          </p:cNvSpPr>
          <p:nvPr>
            <p:ph type="sldNum" idx="12"/>
          </p:nvPr>
        </p:nvSpPr>
        <p:spPr>
          <a:xfrm>
            <a:off x="10514011" y="5883275"/>
            <a:ext cx="55116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Name Card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title"/>
          </p:nvPr>
        </p:nvSpPr>
        <p:spPr>
          <a:xfrm>
            <a:off x="1141412" y="3308580"/>
            <a:ext cx="9906000" cy="1468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lt1"/>
              </a:buClr>
              <a:buFont typeface="Century Gothic"/>
              <a:buNone/>
              <a:defRPr sz="3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1141409" y="4777380"/>
            <a:ext cx="9906000" cy="860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85750" marR="0" lvl="0" indent="-158750" algn="l" rtl="0">
              <a:spcBef>
                <a:spcPts val="40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742950" marR="0" lvl="1" indent="-171450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200150" marR="0" lvl="2" indent="-18415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543050" marR="0" lvl="3" indent="-8255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000250" marR="0" lvl="4" indent="-8255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514600" marR="0" lvl="5" indent="-15240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971800" marR="0" lvl="6" indent="-15240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429000" marR="0" lvl="7" indent="-15240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886200" marR="0" lvl="8" indent="-15240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dt" idx="10"/>
          </p:nvPr>
        </p:nvSpPr>
        <p:spPr>
          <a:xfrm>
            <a:off x="8837611" y="5883275"/>
            <a:ext cx="1600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94" name="Shape 94"/>
          <p:cNvSpPr txBox="1">
            <a:spLocks noGrp="1"/>
          </p:cNvSpPr>
          <p:nvPr>
            <p:ph type="ftr" idx="11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95" name="Shape 95"/>
          <p:cNvSpPr txBox="1">
            <a:spLocks noGrp="1"/>
          </p:cNvSpPr>
          <p:nvPr>
            <p:ph type="sldNum" idx="12"/>
          </p:nvPr>
        </p:nvSpPr>
        <p:spPr>
          <a:xfrm>
            <a:off x="10514011" y="5883275"/>
            <a:ext cx="55116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 Name Card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/>
          <p:nvPr/>
        </p:nvSpPr>
        <p:spPr>
          <a:xfrm>
            <a:off x="836612" y="786824"/>
            <a:ext cx="609599" cy="58477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Century Gothic"/>
              <a:buNone/>
            </a:pPr>
            <a:r>
              <a:rPr lang="ar-SA" sz="8000" b="0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</a:t>
            </a:r>
          </a:p>
        </p:txBody>
      </p:sp>
      <p:sp>
        <p:nvSpPr>
          <p:cNvPr id="98" name="Shape 98"/>
          <p:cNvSpPr txBox="1"/>
          <p:nvPr/>
        </p:nvSpPr>
        <p:spPr>
          <a:xfrm>
            <a:off x="10437811" y="2743200"/>
            <a:ext cx="609599" cy="58477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Clr>
                <a:schemeClr val="accent1"/>
              </a:buClr>
              <a:buSzPct val="25000"/>
              <a:buFont typeface="Century Gothic"/>
              <a:buNone/>
            </a:pPr>
            <a:r>
              <a:rPr lang="ar-SA" sz="8000" b="0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”</a:t>
            </a:r>
          </a:p>
        </p:txBody>
      </p:sp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1446212" y="609600"/>
            <a:ext cx="9296397" cy="2743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lt1"/>
              </a:buClr>
              <a:buFont typeface="Century Gothic"/>
              <a:buNone/>
              <a:defRPr sz="3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1141412" y="3886200"/>
            <a:ext cx="9906000" cy="889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285750" marR="0" lvl="0" indent="-285750" algn="l" rtl="0">
              <a:spcBef>
                <a:spcPts val="48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742950" marR="0" lvl="1" indent="-171450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200150" marR="0" lvl="2" indent="-18415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543050" marR="0" lvl="3" indent="-8255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000250" marR="0" lvl="4" indent="-8255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514600" marR="0" lvl="5" indent="-15240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971800" marR="0" lvl="6" indent="-15240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429000" marR="0" lvl="7" indent="-15240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886200" marR="0" lvl="8" indent="-15240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body" idx="2"/>
          </p:nvPr>
        </p:nvSpPr>
        <p:spPr>
          <a:xfrm>
            <a:off x="1141411" y="4775200"/>
            <a:ext cx="9906000" cy="101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8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8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dt" idx="10"/>
          </p:nvPr>
        </p:nvSpPr>
        <p:spPr>
          <a:xfrm>
            <a:off x="8837611" y="5883275"/>
            <a:ext cx="1600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ftr" idx="11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10514011" y="5883275"/>
            <a:ext cx="55116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rue or False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141412" y="609600"/>
            <a:ext cx="9905998" cy="2743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lt1"/>
              </a:buClr>
              <a:buFont typeface="Century Gothic"/>
              <a:buNone/>
              <a:defRPr sz="3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07" name="Shape 107"/>
          <p:cNvSpPr txBox="1">
            <a:spLocks noGrp="1"/>
          </p:cNvSpPr>
          <p:nvPr>
            <p:ph type="body" idx="1"/>
          </p:nvPr>
        </p:nvSpPr>
        <p:spPr>
          <a:xfrm>
            <a:off x="1141412" y="3505200"/>
            <a:ext cx="9906000" cy="838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285750" marR="0" lvl="0" indent="-285750" algn="l" rtl="0">
              <a:spcBef>
                <a:spcPts val="56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742950" marR="0" lvl="1" indent="-171450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200150" marR="0" lvl="2" indent="-18415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543050" marR="0" lvl="3" indent="-8255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000250" marR="0" lvl="4" indent="-8255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514600" marR="0" lvl="5" indent="-15240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971800" marR="0" lvl="6" indent="-15240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429000" marR="0" lvl="7" indent="-15240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886200" marR="0" lvl="8" indent="-15240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body" idx="2"/>
          </p:nvPr>
        </p:nvSpPr>
        <p:spPr>
          <a:xfrm>
            <a:off x="1141411" y="4343400"/>
            <a:ext cx="9906000" cy="1447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8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8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dt" idx="10"/>
          </p:nvPr>
        </p:nvSpPr>
        <p:spPr>
          <a:xfrm>
            <a:off x="8837611" y="5883275"/>
            <a:ext cx="1600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ftr" idx="11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sldNum" idx="12"/>
          </p:nvPr>
        </p:nvSpPr>
        <p:spPr>
          <a:xfrm>
            <a:off x="10514011" y="5883275"/>
            <a:ext cx="55116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title"/>
          </p:nvPr>
        </p:nvSpPr>
        <p:spPr>
          <a:xfrm>
            <a:off x="1141412" y="609600"/>
            <a:ext cx="9905997" cy="190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lt1"/>
              </a:buClr>
              <a:buFont typeface="Century Gothic"/>
              <a:buNone/>
              <a:defRPr sz="3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 rot="5400000">
            <a:off x="4532311" y="-723899"/>
            <a:ext cx="3124200" cy="990599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85750" marR="0" lvl="0" indent="-158750" algn="l" rtl="0">
              <a:spcBef>
                <a:spcPts val="40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742950" marR="0" lvl="1" indent="-171450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200150" marR="0" lvl="2" indent="-18415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543050" marR="0" lvl="3" indent="-8255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000250" marR="0" lvl="4" indent="-8255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514600" marR="0" lvl="5" indent="-15240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971800" marR="0" lvl="6" indent="-15240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429000" marR="0" lvl="7" indent="-15240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886200" marR="0" lvl="8" indent="-15240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15" name="Shape 115"/>
          <p:cNvSpPr txBox="1">
            <a:spLocks noGrp="1"/>
          </p:cNvSpPr>
          <p:nvPr>
            <p:ph type="dt" idx="10"/>
          </p:nvPr>
        </p:nvSpPr>
        <p:spPr>
          <a:xfrm>
            <a:off x="8837611" y="5883275"/>
            <a:ext cx="1600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16" name="Shape 116"/>
          <p:cNvSpPr txBox="1">
            <a:spLocks noGrp="1"/>
          </p:cNvSpPr>
          <p:nvPr>
            <p:ph type="ftr" idx="11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17" name="Shape 117"/>
          <p:cNvSpPr txBox="1">
            <a:spLocks noGrp="1"/>
          </p:cNvSpPr>
          <p:nvPr>
            <p:ph type="sldNum" idx="12"/>
          </p:nvPr>
        </p:nvSpPr>
        <p:spPr>
          <a:xfrm>
            <a:off x="10514011" y="5883275"/>
            <a:ext cx="55116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>
            <a:spLocks noGrp="1"/>
          </p:cNvSpPr>
          <p:nvPr>
            <p:ph type="title"/>
          </p:nvPr>
        </p:nvSpPr>
        <p:spPr>
          <a:xfrm rot="5400000">
            <a:off x="7351354" y="2095142"/>
            <a:ext cx="5181601" cy="22105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lt1"/>
              </a:buClr>
              <a:buFont typeface="Century Gothic"/>
              <a:buNone/>
              <a:defRPr sz="3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 rot="5400000">
            <a:off x="2322511" y="-571500"/>
            <a:ext cx="5181600" cy="7543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85750" marR="0" lvl="0" indent="-158750" algn="l" rtl="0">
              <a:spcBef>
                <a:spcPts val="40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742950" marR="0" lvl="1" indent="-171450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200150" marR="0" lvl="2" indent="-18415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543050" marR="0" lvl="3" indent="-8255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000250" marR="0" lvl="4" indent="-8255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514600" marR="0" lvl="5" indent="-15240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971800" marR="0" lvl="6" indent="-15240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429000" marR="0" lvl="7" indent="-15240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886200" marR="0" lvl="8" indent="-15240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21" name="Shape 121"/>
          <p:cNvSpPr txBox="1">
            <a:spLocks noGrp="1"/>
          </p:cNvSpPr>
          <p:nvPr>
            <p:ph type="dt" idx="10"/>
          </p:nvPr>
        </p:nvSpPr>
        <p:spPr>
          <a:xfrm>
            <a:off x="8837611" y="5883275"/>
            <a:ext cx="1600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22" name="Shape 122"/>
          <p:cNvSpPr txBox="1">
            <a:spLocks noGrp="1"/>
          </p:cNvSpPr>
          <p:nvPr>
            <p:ph type="ftr" idx="11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23" name="Shape 123"/>
          <p:cNvSpPr txBox="1">
            <a:spLocks noGrp="1"/>
          </p:cNvSpPr>
          <p:nvPr>
            <p:ph type="sldNum" idx="12"/>
          </p:nvPr>
        </p:nvSpPr>
        <p:spPr>
          <a:xfrm>
            <a:off x="10514011" y="5883275"/>
            <a:ext cx="55116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1141412" y="609600"/>
            <a:ext cx="9905997" cy="190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lt1"/>
              </a:buClr>
              <a:buFont typeface="Century Gothic"/>
              <a:buNone/>
              <a:defRPr sz="3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1141412" y="2666999"/>
            <a:ext cx="9905997" cy="3124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285750" marR="0" lvl="0" indent="-158750" algn="l" rtl="0">
              <a:spcBef>
                <a:spcPts val="40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742950" marR="0" lvl="1" indent="-171450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200150" marR="0" lvl="2" indent="-18415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543050" marR="0" lvl="3" indent="-8255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000250" marR="0" lvl="4" indent="-8255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514600" marR="0" lvl="5" indent="-15240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971800" marR="0" lvl="6" indent="-15240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429000" marR="0" lvl="7" indent="-15240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886200" marR="0" lvl="8" indent="-15240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dt" idx="10"/>
          </p:nvPr>
        </p:nvSpPr>
        <p:spPr>
          <a:xfrm>
            <a:off x="8837611" y="5883275"/>
            <a:ext cx="1600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ftr" idx="11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sldNum" idx="12"/>
          </p:nvPr>
        </p:nvSpPr>
        <p:spPr>
          <a:xfrm>
            <a:off x="10514011" y="5883275"/>
            <a:ext cx="55116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1751013" y="3308580"/>
            <a:ext cx="8686800" cy="1468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r" rtl="0">
              <a:spcBef>
                <a:spcPts val="0"/>
              </a:spcBef>
              <a:buClr>
                <a:schemeClr val="lt1"/>
              </a:buClr>
              <a:buFont typeface="Century Gothic"/>
              <a:buNone/>
              <a:defRPr sz="4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body" idx="1"/>
          </p:nvPr>
        </p:nvSpPr>
        <p:spPr>
          <a:xfrm>
            <a:off x="1751010" y="4777380"/>
            <a:ext cx="8686800" cy="860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40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20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8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dt" idx="10"/>
          </p:nvPr>
        </p:nvSpPr>
        <p:spPr>
          <a:xfrm>
            <a:off x="8837611" y="5883275"/>
            <a:ext cx="1600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ftr" idx="11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xfrm>
            <a:off x="10514011" y="5883275"/>
            <a:ext cx="55116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1141412" y="609600"/>
            <a:ext cx="9905997" cy="190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lt1"/>
              </a:buClr>
              <a:buFont typeface="Century Gothic"/>
              <a:buNone/>
              <a:defRPr sz="3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1141412" y="2666999"/>
            <a:ext cx="4876799" cy="3124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285750" marR="0" lvl="0" indent="-171450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742950" marR="0" lvl="1" indent="-18415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200150" marR="0" lvl="2" indent="-19685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543050" marR="0" lvl="3" indent="-9525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000250" marR="0" lvl="4" indent="-9525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514600" marR="0" lvl="5" indent="-15240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971800" marR="0" lvl="6" indent="-15240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429000" marR="0" lvl="7" indent="-15240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886200" marR="0" lvl="8" indent="-15240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2"/>
          </p:nvPr>
        </p:nvSpPr>
        <p:spPr>
          <a:xfrm>
            <a:off x="6170612" y="2667000"/>
            <a:ext cx="4876799" cy="3124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285750" marR="0" lvl="0" indent="-171450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742950" marR="0" lvl="1" indent="-18415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200150" marR="0" lvl="2" indent="-19685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543050" marR="0" lvl="3" indent="-9525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000250" marR="0" lvl="4" indent="-9525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514600" marR="0" lvl="5" indent="-15240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971800" marR="0" lvl="6" indent="-15240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429000" marR="0" lvl="7" indent="-15240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886200" marR="0" lvl="8" indent="-15240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dt" idx="10"/>
          </p:nvPr>
        </p:nvSpPr>
        <p:spPr>
          <a:xfrm>
            <a:off x="8837611" y="5883275"/>
            <a:ext cx="1600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ftr" idx="11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10514011" y="5883275"/>
            <a:ext cx="55116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1141412" y="609600"/>
            <a:ext cx="9905997" cy="190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lt1"/>
              </a:buClr>
              <a:buFont typeface="Century Gothic"/>
              <a:buNone/>
              <a:defRPr sz="3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>
            <a:off x="1429279" y="2658533"/>
            <a:ext cx="4588930" cy="5762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56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28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40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2000" b="1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800" b="1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600" b="1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600" b="1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600" b="1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600" b="1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600" b="1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600" b="1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1141412" y="3243261"/>
            <a:ext cx="4876799" cy="25479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85750" marR="0" lvl="0" indent="-171450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742950" marR="0" lvl="1" indent="-18415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200150" marR="0" lvl="2" indent="-19685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543050" marR="0" lvl="3" indent="-9525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000250" marR="0" lvl="4" indent="-9525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514600" marR="0" lvl="5" indent="-15240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971800" marR="0" lvl="6" indent="-15240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429000" marR="0" lvl="7" indent="-15240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886200" marR="0" lvl="8" indent="-15240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3"/>
          </p:nvPr>
        </p:nvSpPr>
        <p:spPr>
          <a:xfrm>
            <a:off x="6443132" y="2667000"/>
            <a:ext cx="4604279" cy="5762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56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28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40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2000" b="1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800" b="1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600" b="1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600" b="1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600" b="1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600" b="1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600" b="1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600" b="1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4"/>
          </p:nvPr>
        </p:nvSpPr>
        <p:spPr>
          <a:xfrm>
            <a:off x="6170612" y="3243261"/>
            <a:ext cx="4876801" cy="25479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85750" marR="0" lvl="0" indent="-171450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742950" marR="0" lvl="1" indent="-18415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200150" marR="0" lvl="2" indent="-19685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543050" marR="0" lvl="3" indent="-9525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000250" marR="0" lvl="4" indent="-9525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514600" marR="0" lvl="5" indent="-15240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971800" marR="0" lvl="6" indent="-15240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429000" marR="0" lvl="7" indent="-15240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886200" marR="0" lvl="8" indent="-15240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dt" idx="10"/>
          </p:nvPr>
        </p:nvSpPr>
        <p:spPr>
          <a:xfrm>
            <a:off x="8837611" y="5883275"/>
            <a:ext cx="1600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ftr" idx="11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10514011" y="5883275"/>
            <a:ext cx="55116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1141412" y="609600"/>
            <a:ext cx="9905997" cy="190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lt1"/>
              </a:buClr>
              <a:buFont typeface="Century Gothic"/>
              <a:buNone/>
              <a:defRPr sz="3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dt" idx="10"/>
          </p:nvPr>
        </p:nvSpPr>
        <p:spPr>
          <a:xfrm>
            <a:off x="8837611" y="5883275"/>
            <a:ext cx="1600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ftr" idx="11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10514011" y="5883275"/>
            <a:ext cx="55116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dt" idx="10"/>
          </p:nvPr>
        </p:nvSpPr>
        <p:spPr>
          <a:xfrm>
            <a:off x="8837611" y="5883275"/>
            <a:ext cx="1600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ftr" idx="11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xfrm>
            <a:off x="10514011" y="5883275"/>
            <a:ext cx="55116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1141411" y="1600200"/>
            <a:ext cx="3549121" cy="1371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lt1"/>
              </a:buClr>
              <a:buFont typeface="Century Gothic"/>
              <a:buNone/>
              <a:defRPr sz="2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5103812" y="609600"/>
            <a:ext cx="5943601" cy="5181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285750" marR="0" lvl="0" indent="-158750" algn="l" rtl="0">
              <a:spcBef>
                <a:spcPts val="40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742950" marR="0" lvl="1" indent="-171450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200150" marR="0" lvl="2" indent="-18415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543050" marR="0" lvl="3" indent="-8255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000250" marR="0" lvl="4" indent="-8255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514600" marR="0" lvl="5" indent="-13970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971800" marR="0" lvl="6" indent="-13970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429000" marR="0" lvl="7" indent="-13970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886200" marR="0" lvl="8" indent="-13970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2"/>
          </p:nvPr>
        </p:nvSpPr>
        <p:spPr>
          <a:xfrm>
            <a:off x="1141411" y="2971800"/>
            <a:ext cx="3549121" cy="1828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20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0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18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9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18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9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18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9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18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9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18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9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18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9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dt" idx="10"/>
          </p:nvPr>
        </p:nvSpPr>
        <p:spPr>
          <a:xfrm>
            <a:off x="8837611" y="5883275"/>
            <a:ext cx="1600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ftr" idx="11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10514011" y="5883275"/>
            <a:ext cx="55116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1141411" y="1600200"/>
            <a:ext cx="5334001" cy="1371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lt1"/>
              </a:buClr>
              <a:buFont typeface="Century Gothic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63" name="Shape 63"/>
          <p:cNvSpPr>
            <a:spLocks noGrp="1"/>
          </p:cNvSpPr>
          <p:nvPr>
            <p:ph type="pic" idx="2"/>
          </p:nvPr>
        </p:nvSpPr>
        <p:spPr>
          <a:xfrm>
            <a:off x="7433732" y="-18288"/>
            <a:ext cx="3276599" cy="6903719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1141411" y="2971800"/>
            <a:ext cx="5334001" cy="1828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8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20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10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18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9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18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9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18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9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18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9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18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9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180"/>
              </a:spcBef>
              <a:spcAft>
                <a:spcPts val="600"/>
              </a:spcAft>
              <a:buClr>
                <a:schemeClr val="lt1"/>
              </a:buClr>
              <a:buFont typeface="Arial"/>
              <a:buNone/>
              <a:defRPr sz="9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dt" idx="10"/>
          </p:nvPr>
        </p:nvSpPr>
        <p:spPr>
          <a:xfrm>
            <a:off x="6399212" y="5883275"/>
            <a:ext cx="914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ftr" idx="11"/>
          </p:nvPr>
        </p:nvSpPr>
        <p:spPr>
          <a:xfrm>
            <a:off x="1141412" y="5883275"/>
            <a:ext cx="51053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sldNum" idx="12"/>
          </p:nvPr>
        </p:nvSpPr>
        <p:spPr>
          <a:xfrm>
            <a:off x="10742611" y="5883275"/>
            <a:ext cx="32256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alphaModFix amt="6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1141412" y="609600"/>
            <a:ext cx="9905997" cy="190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lt1"/>
              </a:buClr>
              <a:buFont typeface="Century Gothic"/>
              <a:buNone/>
              <a:defRPr sz="3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1141412" y="2666999"/>
            <a:ext cx="9905997" cy="3124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285750" marR="0" lvl="0" indent="-158750" algn="l" rtl="0">
              <a:spcBef>
                <a:spcPts val="40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742950" marR="0" lvl="1" indent="-171450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200150" marR="0" lvl="2" indent="-18415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543050" marR="0" lvl="3" indent="-8255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000250" marR="0" lvl="4" indent="-8255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514600" marR="0" lvl="5" indent="-15240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971800" marR="0" lvl="6" indent="-15240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429000" marR="0" lvl="7" indent="-15240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886200" marR="0" lvl="8" indent="-15240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dt" idx="10"/>
          </p:nvPr>
        </p:nvSpPr>
        <p:spPr>
          <a:xfrm>
            <a:off x="8837611" y="5883275"/>
            <a:ext cx="1600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ftr" idx="11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ldNum" idx="12"/>
          </p:nvPr>
        </p:nvSpPr>
        <p:spPr>
          <a:xfrm>
            <a:off x="10514011" y="5883275"/>
            <a:ext cx="55116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9811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subTitle" idx="1"/>
          </p:nvPr>
        </p:nvSpPr>
        <p:spPr>
          <a:xfrm>
            <a:off x="0" y="20548"/>
            <a:ext cx="12192000" cy="6837452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2000" b="1" i="0" u="none" strike="noStrike" cap="none" dirty="0" smtClean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39700">
                  <a:schemeClr val="bg1">
                    <a:alpha val="40000"/>
                  </a:schemeClr>
                </a:glow>
              </a:effectLst>
              <a:latin typeface="XB Zar" panose="02000506090000020003" pitchFamily="2" charset="-78"/>
              <a:ea typeface="Times New Roman"/>
              <a:cs typeface="+mn-cs"/>
              <a:sym typeface="Times New Roman"/>
            </a:endParaRPr>
          </a:p>
          <a:p>
            <a:pPr marL="0" marR="0" lvl="0" indent="0" algn="ctr" rtl="1"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ar-SA" sz="6600" b="1" i="0" u="none" strike="noStrike" cap="none" dirty="0" smtClean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n-cs"/>
                <a:sym typeface="Times New Roman"/>
              </a:rPr>
              <a:t>چون </a:t>
            </a:r>
            <a:r>
              <a:rPr lang="fa-IR" sz="6600" b="1" i="0" u="none" strike="noStrike" cap="none" dirty="0" smtClean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n-cs"/>
                <a:sym typeface="Times New Roman"/>
              </a:rPr>
              <a:t> </a:t>
            </a:r>
            <a:r>
              <a:rPr lang="ar-SA" sz="6600" b="1" i="0" u="none" strike="noStrike" cap="none" dirty="0" smtClean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n-cs"/>
                <a:sym typeface="Times New Roman"/>
              </a:rPr>
              <a:t>ریزد</a:t>
            </a:r>
            <a:r>
              <a:rPr lang="fa-IR" sz="6600" b="1" i="0" u="none" strike="noStrike" cap="none" dirty="0" smtClean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n-cs"/>
                <a:sym typeface="Times New Roman"/>
              </a:rPr>
              <a:t> </a:t>
            </a:r>
            <a:r>
              <a:rPr lang="ar-SA" sz="6600" b="1" i="0" u="none" strike="noStrike" cap="none" dirty="0" smtClean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n-cs"/>
                <a:sym typeface="Times New Roman"/>
              </a:rPr>
              <a:t> باران</a:t>
            </a:r>
            <a:r>
              <a:rPr lang="fa-IR" sz="6600" b="1" i="0" u="none" strike="noStrike" cap="none" dirty="0" smtClean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n-cs"/>
                <a:sym typeface="Times New Roman"/>
              </a:rPr>
              <a:t> </a:t>
            </a:r>
            <a:r>
              <a:rPr lang="ar-SA" sz="6600" b="1" i="0" u="none" strike="noStrike" cap="none" dirty="0" smtClean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n-cs"/>
                <a:sym typeface="Times New Roman"/>
              </a:rPr>
              <a:t> </a:t>
            </a:r>
            <a:r>
              <a:rPr lang="ar-SA" sz="6600" b="1" i="0" u="none" strike="noStrike" cap="none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n-cs"/>
                <a:sym typeface="Times New Roman"/>
              </a:rPr>
              <a:t>روح </a:t>
            </a:r>
            <a:r>
              <a:rPr lang="fa-IR" sz="6600" b="1" i="0" u="none" strike="noStrike" cap="none" dirty="0" smtClean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n-cs"/>
                <a:sym typeface="Times New Roman"/>
              </a:rPr>
              <a:t> </a:t>
            </a:r>
            <a:r>
              <a:rPr lang="ar-SA" sz="6600" b="1" i="0" u="none" strike="noStrike" cap="none" dirty="0" smtClean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n-cs"/>
                <a:sym typeface="Times New Roman"/>
              </a:rPr>
              <a:t>تو</a:t>
            </a:r>
            <a:endParaRPr lang="fa-IR" sz="6600" b="1" i="0" u="none" strike="noStrike" cap="none" dirty="0" smtClean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39700">
                  <a:schemeClr val="bg1">
                    <a:alpha val="40000"/>
                  </a:schemeClr>
                </a:glow>
              </a:effectLst>
              <a:latin typeface="XB Zar" panose="02000506090000020003" pitchFamily="2" charset="-78"/>
              <a:ea typeface="Times New Roman"/>
              <a:cs typeface="+mn-cs"/>
              <a:sym typeface="Times New Roman"/>
            </a:endParaRPr>
          </a:p>
          <a:p>
            <a:pPr marL="0" marR="0" lvl="0" indent="0" algn="ctr" rtl="1"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1050" b="1" i="0" u="none" strike="noStrike" cap="none" dirty="0" smtClean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39700">
                  <a:schemeClr val="bg1">
                    <a:alpha val="40000"/>
                  </a:schemeClr>
                </a:glow>
              </a:effectLst>
              <a:latin typeface="XB Zar" panose="02000506090000020003" pitchFamily="2" charset="-78"/>
              <a:ea typeface="Times New Roman"/>
              <a:cs typeface="+mn-cs"/>
              <a:sym typeface="Times New Roman"/>
            </a:endParaRPr>
          </a:p>
          <a:p>
            <a:pPr marL="0" marR="0" lvl="0" indent="0" algn="ctr" rtl="1"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ar-SA" sz="6600" b="1" i="0" u="none" strike="noStrike" cap="none" dirty="0" smtClean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n-cs"/>
                <a:sym typeface="Times New Roman"/>
              </a:rPr>
              <a:t> </a:t>
            </a:r>
            <a:r>
              <a:rPr lang="fa-IR" sz="6600" b="1" i="0" u="none" strike="noStrike" cap="none" dirty="0" smtClean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n-cs"/>
                <a:sym typeface="Times New Roman"/>
              </a:rPr>
              <a:t>بــر  </a:t>
            </a:r>
            <a:r>
              <a:rPr lang="fa-IR" sz="6600" b="1" cap="none" dirty="0" smtClean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n-cs"/>
                <a:sym typeface="Times New Roman"/>
              </a:rPr>
              <a:t>کــویــر </a:t>
            </a:r>
            <a:r>
              <a:rPr lang="ar-SA" sz="6600" b="1" i="0" u="none" strike="noStrike" cap="none" dirty="0" smtClean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n-cs"/>
                <a:sym typeface="Times New Roman"/>
              </a:rPr>
              <a:t> </a:t>
            </a:r>
            <a:r>
              <a:rPr lang="fa-IR" sz="6600" b="1" i="0" u="none" strike="noStrike" cap="none" dirty="0" smtClean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n-cs"/>
                <a:sym typeface="Times New Roman"/>
              </a:rPr>
              <a:t>قــلــبـم</a:t>
            </a:r>
          </a:p>
          <a:p>
            <a:pPr marL="0" marR="0" lvl="0" indent="0" algn="ctr" rtl="1"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ar-SA" sz="1050" b="1" i="0" u="none" strike="noStrike" cap="none" dirty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39700">
                  <a:schemeClr val="bg1">
                    <a:alpha val="40000"/>
                  </a:schemeClr>
                </a:glow>
              </a:effectLst>
              <a:latin typeface="XB Zar" panose="02000506090000020003" pitchFamily="2" charset="-78"/>
              <a:ea typeface="Times New Roman"/>
              <a:cs typeface="+mn-cs"/>
              <a:sym typeface="Times New Roman"/>
            </a:endParaRPr>
          </a:p>
          <a:p>
            <a:pPr marL="0" marR="0" lvl="0" indent="0" algn="ctr" rtl="1"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ar-SA" sz="6600" b="1" i="0" u="none" strike="noStrike" cap="none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n-cs"/>
                <a:sym typeface="Times New Roman"/>
              </a:rPr>
              <a:t> </a:t>
            </a:r>
            <a:r>
              <a:rPr lang="fa-IR" sz="6600" b="1" cap="none" dirty="0" smtClean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n-cs"/>
                <a:sym typeface="Times New Roman"/>
              </a:rPr>
              <a:t>بـیـابـان </a:t>
            </a:r>
            <a:r>
              <a:rPr lang="fa-IR" sz="6600" b="1" i="0" u="none" strike="noStrike" cap="none" dirty="0" smtClean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n-cs"/>
                <a:sym typeface="Times New Roman"/>
              </a:rPr>
              <a:t>هـا </a:t>
            </a:r>
            <a:r>
              <a:rPr lang="ar-SA" sz="6600" b="1" i="0" u="none" strike="noStrike" cap="none" dirty="0" smtClean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n-cs"/>
                <a:sym typeface="Times New Roman"/>
              </a:rPr>
              <a:t> </a:t>
            </a:r>
            <a:r>
              <a:rPr lang="fa-IR" sz="6600" b="1" i="0" u="none" strike="noStrike" cap="none" dirty="0" smtClean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n-cs"/>
                <a:sym typeface="Times New Roman"/>
              </a:rPr>
              <a:t>بـوسـتـان </a:t>
            </a:r>
            <a:r>
              <a:rPr lang="ar-SA" sz="6600" b="1" i="0" u="none" strike="noStrike" cap="none" dirty="0" smtClean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n-cs"/>
                <a:sym typeface="Times New Roman"/>
              </a:rPr>
              <a:t> </a:t>
            </a:r>
            <a:r>
              <a:rPr lang="ar-SA" sz="6600" b="1" i="0" u="none" strike="noStrike" cap="none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n-cs"/>
                <a:sym typeface="Times New Roman"/>
              </a:rPr>
              <a:t>می </a:t>
            </a:r>
            <a:r>
              <a:rPr lang="ar-SA" sz="6600" b="1" i="0" u="none" strike="noStrike" cap="none" dirty="0" smtClean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n-cs"/>
                <a:sym typeface="Times New Roman"/>
              </a:rPr>
              <a:t>گردد</a:t>
            </a:r>
            <a:endParaRPr lang="fa-IR" sz="6600" b="1" i="0" u="none" strike="noStrike" cap="none" dirty="0" smtClean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39700">
                  <a:schemeClr val="bg1">
                    <a:alpha val="40000"/>
                  </a:schemeClr>
                </a:glow>
              </a:effectLst>
              <a:latin typeface="XB Zar" panose="02000506090000020003" pitchFamily="2" charset="-78"/>
              <a:ea typeface="Times New Roman"/>
              <a:cs typeface="+mn-cs"/>
              <a:sym typeface="Times New Roman"/>
            </a:endParaRPr>
          </a:p>
          <a:p>
            <a:pPr marL="0" marR="0" lvl="0" indent="0" algn="ctr" rtl="1"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ar-SA" sz="1050" b="1" i="0" u="none" strike="noStrike" cap="none" dirty="0" smtClean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n-cs"/>
                <a:sym typeface="Times New Roman"/>
              </a:rPr>
              <a:t> </a:t>
            </a:r>
            <a:endParaRPr lang="fa-IR" sz="1050" b="1" i="0" u="none" strike="noStrike" cap="none" dirty="0" smtClean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39700">
                  <a:schemeClr val="bg1">
                    <a:alpha val="40000"/>
                  </a:schemeClr>
                </a:glow>
              </a:effectLst>
              <a:latin typeface="XB Zar" panose="02000506090000020003" pitchFamily="2" charset="-78"/>
              <a:ea typeface="Times New Roman"/>
              <a:cs typeface="+mn-cs"/>
              <a:sym typeface="Times New Roman"/>
            </a:endParaRPr>
          </a:p>
          <a:p>
            <a:pPr marL="0" marR="0" lvl="0" indent="0" algn="ctr" rtl="1"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6600" b="1" cap="none" dirty="0" smtClean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n-cs"/>
                <a:sym typeface="Times New Roman"/>
              </a:rPr>
              <a:t>بـا  لـمـس  روحـت</a:t>
            </a:r>
            <a:endParaRPr lang="ar-SA" sz="6600" b="1" i="0" u="none" strike="noStrike" cap="none" dirty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39700">
                  <a:schemeClr val="bg1">
                    <a:alpha val="40000"/>
                  </a:schemeClr>
                </a:glow>
              </a:effectLst>
              <a:latin typeface="XB Zar" panose="02000506090000020003" pitchFamily="2" charset="-78"/>
              <a:ea typeface="Times New Roman"/>
              <a:cs typeface="+mn-cs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rtl="1">
              <a:spcBef>
                <a:spcPts val="1320"/>
              </a:spcBef>
              <a:spcAft>
                <a:spcPts val="0"/>
              </a:spcAft>
              <a:buSzPct val="25000"/>
            </a:pPr>
            <a:endParaRPr lang="fa-IR" sz="2000" b="1" cap="none" dirty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39700">
                  <a:schemeClr val="bg1">
                    <a:alpha val="40000"/>
                  </a:schemeClr>
                </a:glow>
              </a:effectLst>
              <a:latin typeface="XB Zar" panose="02000506090000020003" pitchFamily="2" charset="-78"/>
              <a:ea typeface="Times New Roman"/>
              <a:cs typeface="+mn-cs"/>
              <a:sym typeface="Times New Roman"/>
            </a:endParaRPr>
          </a:p>
          <a:p>
            <a:pPr rtl="1">
              <a:spcBef>
                <a:spcPts val="1320"/>
              </a:spcBef>
              <a:spcAft>
                <a:spcPts val="0"/>
              </a:spcAft>
              <a:buSzPct val="25000"/>
            </a:pPr>
            <a:r>
              <a:rPr lang="fa-IR" sz="6600" b="1" cap="none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n-cs"/>
                <a:sym typeface="Times New Roman"/>
              </a:rPr>
              <a:t>شـفـایـی </a:t>
            </a:r>
            <a:r>
              <a:rPr lang="ar-SA" sz="6600" b="1" cap="none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n-cs"/>
                <a:sym typeface="Times New Roman"/>
              </a:rPr>
              <a:t> </a:t>
            </a:r>
            <a:r>
              <a:rPr lang="fa-IR" sz="6600" b="1" cap="none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n-cs"/>
                <a:sym typeface="Times New Roman"/>
              </a:rPr>
              <a:t>تـازه  </a:t>
            </a:r>
            <a:r>
              <a:rPr lang="ar-SA" sz="6600" b="1" cap="none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n-cs"/>
                <a:sym typeface="Times New Roman"/>
              </a:rPr>
              <a:t> </a:t>
            </a:r>
            <a:r>
              <a:rPr lang="fa-IR" sz="6600" b="1" cap="none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n-cs"/>
                <a:sym typeface="Times New Roman"/>
              </a:rPr>
              <a:t>بـخـشـد</a:t>
            </a:r>
            <a:r>
              <a:rPr lang="ar-SA" sz="6600" b="1" cap="none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n-cs"/>
                <a:sym typeface="Times New Roman"/>
              </a:rPr>
              <a:t> </a:t>
            </a:r>
            <a:endParaRPr lang="fa-IR" sz="6600" b="1" cap="none" dirty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39700">
                  <a:schemeClr val="bg1">
                    <a:alpha val="40000"/>
                  </a:schemeClr>
                </a:glow>
              </a:effectLst>
              <a:latin typeface="XB Zar" panose="02000506090000020003" pitchFamily="2" charset="-78"/>
              <a:ea typeface="Times New Roman"/>
              <a:cs typeface="+mn-cs"/>
              <a:sym typeface="Times New Roman"/>
            </a:endParaRPr>
          </a:p>
          <a:p>
            <a:pPr rtl="1">
              <a:spcBef>
                <a:spcPts val="1320"/>
              </a:spcBef>
              <a:spcAft>
                <a:spcPts val="0"/>
              </a:spcAft>
              <a:buSzPct val="25000"/>
            </a:pPr>
            <a:endParaRPr lang="fa-IR" sz="1050" b="1" cap="none" dirty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39700">
                  <a:schemeClr val="bg1">
                    <a:alpha val="40000"/>
                  </a:schemeClr>
                </a:glow>
              </a:effectLst>
              <a:latin typeface="XB Zar" panose="02000506090000020003" pitchFamily="2" charset="-78"/>
              <a:ea typeface="Times New Roman"/>
              <a:cs typeface="+mn-cs"/>
              <a:sym typeface="Times New Roman"/>
            </a:endParaRPr>
          </a:p>
          <a:p>
            <a:pPr rtl="1">
              <a:spcBef>
                <a:spcPts val="1320"/>
              </a:spcBef>
              <a:spcAft>
                <a:spcPts val="0"/>
              </a:spcAft>
              <a:buSzPct val="25000"/>
            </a:pPr>
            <a:r>
              <a:rPr lang="fa-IR" sz="6600" b="1" cap="none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n-cs"/>
                <a:sym typeface="Times New Roman"/>
              </a:rPr>
              <a:t>جـانـم  را  سـیـر  گـردانـد</a:t>
            </a:r>
          </a:p>
          <a:p>
            <a:pPr rtl="1">
              <a:spcBef>
                <a:spcPts val="1320"/>
              </a:spcBef>
              <a:spcAft>
                <a:spcPts val="0"/>
              </a:spcAft>
              <a:buSzPct val="25000"/>
            </a:pPr>
            <a:endParaRPr lang="ar-SA" sz="1050" b="1" cap="none" dirty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39700">
                  <a:schemeClr val="bg1">
                    <a:alpha val="40000"/>
                  </a:schemeClr>
                </a:glow>
              </a:effectLst>
              <a:latin typeface="XB Zar" panose="02000506090000020003" pitchFamily="2" charset="-78"/>
              <a:ea typeface="Times New Roman"/>
              <a:cs typeface="+mn-cs"/>
              <a:sym typeface="Times New Roman"/>
            </a:endParaRPr>
          </a:p>
          <a:p>
            <a:pPr rtl="1">
              <a:spcBef>
                <a:spcPts val="1320"/>
              </a:spcBef>
              <a:spcAft>
                <a:spcPts val="0"/>
              </a:spcAft>
              <a:buSzPct val="25000"/>
            </a:pPr>
            <a:r>
              <a:rPr lang="fa-IR" sz="6600" b="1" cap="none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n-cs"/>
                <a:sym typeface="Times New Roman"/>
              </a:rPr>
              <a:t>ســرودی  تـازه  نـهـد</a:t>
            </a:r>
          </a:p>
          <a:p>
            <a:pPr rtl="1">
              <a:spcBef>
                <a:spcPts val="1320"/>
              </a:spcBef>
              <a:spcAft>
                <a:spcPts val="0"/>
              </a:spcAft>
              <a:buSzPct val="25000"/>
            </a:pPr>
            <a:endParaRPr lang="fa-IR" sz="1050" b="1" cap="none" dirty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39700">
                  <a:schemeClr val="bg1">
                    <a:alpha val="40000"/>
                  </a:schemeClr>
                </a:glow>
              </a:effectLst>
              <a:latin typeface="XB Zar" panose="02000506090000020003" pitchFamily="2" charset="-78"/>
              <a:ea typeface="Times New Roman"/>
              <a:cs typeface="+mn-cs"/>
              <a:sym typeface="Times New Roman"/>
            </a:endParaRPr>
          </a:p>
          <a:p>
            <a:pPr rtl="1">
              <a:spcBef>
                <a:spcPts val="1320"/>
              </a:spcBef>
              <a:spcAft>
                <a:spcPts val="0"/>
              </a:spcAft>
              <a:buSzPct val="25000"/>
            </a:pPr>
            <a:r>
              <a:rPr lang="fa-IR" sz="6600" b="1" cap="none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n-cs"/>
                <a:sym typeface="Times New Roman"/>
              </a:rPr>
              <a:t>بــر  لــب هـای  تـرسـانـم</a:t>
            </a:r>
            <a:endParaRPr lang="ar-SA" sz="6600" b="1" cap="none" dirty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39700">
                  <a:schemeClr val="bg1">
                    <a:alpha val="40000"/>
                  </a:schemeClr>
                </a:glow>
              </a:effectLst>
              <a:latin typeface="XB Zar" panose="02000506090000020003" pitchFamily="2" charset="-78"/>
              <a:ea typeface="Times New Roman"/>
              <a:cs typeface="+mn-cs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37674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rtl="1">
              <a:spcBef>
                <a:spcPts val="1320"/>
              </a:spcBef>
              <a:spcAft>
                <a:spcPts val="0"/>
              </a:spcAft>
              <a:buSzPct val="25000"/>
            </a:pPr>
            <a:endParaRPr lang="fa-IR" sz="2000" b="1" cap="none" dirty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39700">
                  <a:schemeClr val="bg1">
                    <a:alpha val="40000"/>
                  </a:schemeClr>
                </a:glow>
              </a:effectLst>
              <a:latin typeface="XB Zar" panose="02000506090000020003" pitchFamily="2" charset="-78"/>
              <a:ea typeface="Times New Roman"/>
              <a:cs typeface="+mn-cs"/>
              <a:sym typeface="Times New Roman"/>
            </a:endParaRPr>
          </a:p>
          <a:p>
            <a:pPr rtl="1">
              <a:spcBef>
                <a:spcPts val="1320"/>
              </a:spcBef>
              <a:spcAft>
                <a:spcPts val="0"/>
              </a:spcAft>
              <a:buSzPct val="25000"/>
            </a:pPr>
            <a:r>
              <a:rPr lang="ar-SA" sz="6600" b="1" cap="none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n-cs"/>
                <a:sym typeface="Times New Roman"/>
              </a:rPr>
              <a:t>آزاد</a:t>
            </a:r>
            <a:r>
              <a:rPr lang="fa-IR" sz="6600" b="1" cap="none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n-cs"/>
                <a:sym typeface="Times New Roman"/>
              </a:rPr>
              <a:t>یـم</a:t>
            </a:r>
            <a:r>
              <a:rPr lang="ar-SA" sz="6600" b="1" cap="none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n-cs"/>
                <a:sym typeface="Times New Roman"/>
              </a:rPr>
              <a:t> </a:t>
            </a:r>
            <a:r>
              <a:rPr lang="fa-IR" sz="6600" b="1" cap="none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n-cs"/>
                <a:sym typeface="Times New Roman"/>
              </a:rPr>
              <a:t> بـا  لـمـس </a:t>
            </a:r>
            <a:r>
              <a:rPr lang="ar-SA" sz="6600" b="1" cap="none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n-cs"/>
                <a:sym typeface="Times New Roman"/>
              </a:rPr>
              <a:t> او</a:t>
            </a:r>
            <a:endParaRPr lang="fa-IR" sz="6600" b="1" cap="none" dirty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39700">
                  <a:schemeClr val="bg1">
                    <a:alpha val="40000"/>
                  </a:schemeClr>
                </a:glow>
              </a:effectLst>
              <a:latin typeface="XB Zar" panose="02000506090000020003" pitchFamily="2" charset="-78"/>
              <a:ea typeface="Times New Roman"/>
              <a:cs typeface="+mn-cs"/>
              <a:sym typeface="Times New Roman"/>
            </a:endParaRPr>
          </a:p>
          <a:p>
            <a:pPr rtl="1">
              <a:spcBef>
                <a:spcPts val="1320"/>
              </a:spcBef>
              <a:spcAft>
                <a:spcPts val="0"/>
              </a:spcAft>
              <a:buSzPct val="25000"/>
            </a:pPr>
            <a:endParaRPr lang="fa-IR" sz="1050" b="1" cap="none" dirty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39700">
                  <a:schemeClr val="bg1">
                    <a:alpha val="40000"/>
                  </a:schemeClr>
                </a:glow>
              </a:effectLst>
              <a:latin typeface="XB Zar" panose="02000506090000020003" pitchFamily="2" charset="-78"/>
              <a:ea typeface="Times New Roman"/>
              <a:cs typeface="+mn-cs"/>
              <a:sym typeface="Times New Roman"/>
            </a:endParaRPr>
          </a:p>
          <a:p>
            <a:pPr rtl="1">
              <a:spcBef>
                <a:spcPts val="1320"/>
              </a:spcBef>
              <a:spcAft>
                <a:spcPts val="0"/>
              </a:spcAft>
              <a:buSzPct val="25000"/>
            </a:pPr>
            <a:r>
              <a:rPr lang="fa-IR" sz="6600" b="1" cap="none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n-cs"/>
                <a:sym typeface="Times New Roman"/>
              </a:rPr>
              <a:t>پـیـروزیـم  در  نـام  او</a:t>
            </a:r>
          </a:p>
          <a:p>
            <a:pPr rtl="1">
              <a:spcBef>
                <a:spcPts val="1320"/>
              </a:spcBef>
              <a:spcAft>
                <a:spcPts val="0"/>
              </a:spcAft>
              <a:buSzPct val="25000"/>
            </a:pPr>
            <a:endParaRPr lang="ar-SA" sz="1050" b="1" cap="none" dirty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39700">
                  <a:schemeClr val="bg1">
                    <a:alpha val="40000"/>
                  </a:schemeClr>
                </a:glow>
              </a:effectLst>
              <a:latin typeface="XB Zar" panose="02000506090000020003" pitchFamily="2" charset="-78"/>
              <a:ea typeface="Times New Roman"/>
              <a:cs typeface="+mn-cs"/>
              <a:sym typeface="Times New Roman"/>
            </a:endParaRPr>
          </a:p>
          <a:p>
            <a:pPr rtl="1">
              <a:spcBef>
                <a:spcPts val="1320"/>
              </a:spcBef>
              <a:spcAft>
                <a:spcPts val="0"/>
              </a:spcAft>
              <a:buSzPct val="25000"/>
            </a:pPr>
            <a:r>
              <a:rPr lang="fa-IR" sz="6600" b="1" cap="none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n-cs"/>
                <a:sym typeface="Times New Roman"/>
              </a:rPr>
              <a:t>بـیـابـان  بـوسـتـان  شود</a:t>
            </a:r>
          </a:p>
          <a:p>
            <a:pPr rtl="1">
              <a:spcBef>
                <a:spcPts val="1320"/>
              </a:spcBef>
              <a:spcAft>
                <a:spcPts val="0"/>
              </a:spcAft>
              <a:buSzPct val="25000"/>
            </a:pPr>
            <a:endParaRPr lang="fa-IR" sz="1050" b="1" cap="none" dirty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39700">
                  <a:schemeClr val="bg1">
                    <a:alpha val="40000"/>
                  </a:schemeClr>
                </a:glow>
              </a:effectLst>
              <a:latin typeface="XB Zar" panose="02000506090000020003" pitchFamily="2" charset="-78"/>
              <a:ea typeface="Times New Roman"/>
              <a:cs typeface="+mn-cs"/>
              <a:sym typeface="Times New Roman"/>
            </a:endParaRPr>
          </a:p>
          <a:p>
            <a:pPr rtl="1">
              <a:spcBef>
                <a:spcPts val="1320"/>
              </a:spcBef>
              <a:spcAft>
                <a:spcPts val="0"/>
              </a:spcAft>
              <a:buSzPct val="25000"/>
            </a:pPr>
            <a:r>
              <a:rPr lang="fa-IR" sz="6600" b="1" cap="none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n-cs"/>
                <a:sym typeface="Times New Roman"/>
              </a:rPr>
              <a:t>بــوستـان  هـا  جــنـگـل  شود</a:t>
            </a:r>
            <a:endParaRPr lang="ar-SA" sz="6600" b="1" cap="none" dirty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39700">
                  <a:schemeClr val="bg1">
                    <a:alpha val="40000"/>
                  </a:schemeClr>
                </a:glow>
              </a:effectLst>
              <a:latin typeface="XB Zar" panose="02000506090000020003" pitchFamily="2" charset="-78"/>
              <a:ea typeface="Times New Roman"/>
              <a:cs typeface="+mn-cs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26298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3427764"/>
      </p:ext>
    </p:extLst>
  </p:cSld>
  <p:clrMapOvr>
    <a:masterClrMapping/>
  </p:clrMapOvr>
</p:sld>
</file>

<file path=ppt/theme/theme1.xml><?xml version="1.0" encoding="utf-8"?>
<a:theme xmlns:a="http://schemas.openxmlformats.org/drawingml/2006/main" name="Mesh">
  <a:themeElements>
    <a:clrScheme name="Mesh">
      <a:dk1>
        <a:srgbClr val="000000"/>
      </a:dk1>
      <a:lt1>
        <a:srgbClr val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49</Words>
  <Application>Microsoft Office PowerPoint</Application>
  <PresentationFormat>Widescreen</PresentationFormat>
  <Paragraphs>24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Century Gothic</vt:lpstr>
      <vt:lpstr>XB Zar</vt:lpstr>
      <vt:lpstr>Times New Roman</vt:lpstr>
      <vt:lpstr>Mesh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Niloofar</cp:lastModifiedBy>
  <cp:revision>5</cp:revision>
  <dcterms:modified xsi:type="dcterms:W3CDTF">2019-11-11T18:45:44Z</dcterms:modified>
</cp:coreProperties>
</file>