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6" r:id="rId7"/>
    <p:sldId id="263" r:id="rId8"/>
    <p:sldId id="264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6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351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50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37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07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534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30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023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6287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4334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580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131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F520C-9C6D-42D7-A75F-FF01FB5E2E27}" type="datetimeFigureOut">
              <a:rPr lang="de-DE" smtClean="0"/>
              <a:t>18.12.2019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3388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59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23733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000" b="1" i="0" u="none" strike="noStrike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7200" b="1" i="0" u="none" strike="noStrike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اعـلام  کـنـم</a:t>
            </a:r>
            <a:endParaRPr lang="en-GB" sz="7200" b="1" i="0" u="none" strike="noStrike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7200" b="1" i="0" u="none" strike="noStrike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خـداونـدم  زنـده اسـت</a:t>
            </a:r>
            <a:endParaRPr lang="fa-IR" sz="1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2400" b="1" i="0" u="none" strike="noStrike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72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۲</a:t>
            </a:r>
            <a:endParaRPr lang="fa-IR" sz="400000" b="1" i="0" u="none" strike="noStrike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224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71154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14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کل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کائنات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سرایند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وحیاتم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مسیح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اعلام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کنند خداوندم زنده است</a:t>
            </a:r>
          </a:p>
        </p:txBody>
      </p:sp>
    </p:spTree>
    <p:extLst>
      <p:ext uri="{BB962C8B-B14F-4D97-AF65-F5344CB8AC3E}">
        <p14:creationId xmlns:p14="http://schemas.microsoft.com/office/powerpoint/2010/main" val="188475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5765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14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زنده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است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بارهایم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را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برداشت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زنده است تا ابد اعلام کنم</a:t>
            </a:r>
          </a:p>
        </p:txBody>
      </p:sp>
    </p:spTree>
    <p:extLst>
      <p:ext uri="{BB962C8B-B14F-4D97-AF65-F5344CB8AC3E}">
        <p14:creationId xmlns:p14="http://schemas.microsoft.com/office/powerpoint/2010/main" val="425582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5765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14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فدیه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ی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گناهانم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خون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پربهای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اوست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خدایی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که قبرش امروز خالـیست</a:t>
            </a:r>
          </a:p>
        </p:txBody>
      </p:sp>
    </p:spTree>
    <p:extLst>
      <p:ext uri="{BB962C8B-B14F-4D97-AF65-F5344CB8AC3E}">
        <p14:creationId xmlns:p14="http://schemas.microsoft.com/office/powerpoint/2010/main" val="28252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23733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000" b="1" i="0" u="none" strike="noStrike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7200" b="1" i="0" u="none" strike="noStrike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اعـلام  کـنـم</a:t>
            </a:r>
            <a:endParaRPr lang="en-GB" sz="7200" b="1" i="0" u="none" strike="noStrike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7200" b="1" i="0" u="none" strike="noStrike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خـداونـدم  زنـده اسـت</a:t>
            </a:r>
            <a:endParaRPr lang="fa-IR" sz="1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2400" b="1" i="0" u="none" strike="noStrike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fa-IR" sz="72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۲</a:t>
            </a:r>
            <a:endParaRPr lang="fa-IR" sz="400000" b="1" i="0" u="none" strike="noStrike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392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6192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14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چون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زنده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است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از 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فـردا 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نـترسم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چون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زنده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است ، تـرسـی 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نـدارم</a:t>
            </a:r>
          </a:p>
        </p:txBody>
      </p:sp>
    </p:spTree>
    <p:extLst>
      <p:ext uri="{BB962C8B-B14F-4D97-AF65-F5344CB8AC3E}">
        <p14:creationId xmlns:p14="http://schemas.microsoft.com/office/powerpoint/2010/main" val="124155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55765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14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چون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دانم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آینده در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دستان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توست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پـس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زیـسـتن ارزش </a:t>
            </a: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دارد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1200" b="1" dirty="0" smtClean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600" b="1" dirty="0" smtClean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چون </a:t>
            </a:r>
            <a:r>
              <a:rPr lang="fa-IR" sz="66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 زنده ای </a:t>
            </a:r>
          </a:p>
        </p:txBody>
      </p:sp>
    </p:spTree>
    <p:extLst>
      <p:ext uri="{BB962C8B-B14F-4D97-AF65-F5344CB8AC3E}">
        <p14:creationId xmlns:p14="http://schemas.microsoft.com/office/powerpoint/2010/main" val="63224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17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73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Niloofar</cp:lastModifiedBy>
  <cp:revision>7</cp:revision>
  <dcterms:created xsi:type="dcterms:W3CDTF">2019-08-28T18:34:57Z</dcterms:created>
  <dcterms:modified xsi:type="dcterms:W3CDTF">2019-12-18T22:50:05Z</dcterms:modified>
</cp:coreProperties>
</file>