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A6A84-E347-40C3-A8BA-2620CB154B8B}" type="datetimeFigureOut">
              <a:rPr lang="en-GB" smtClean="0"/>
              <a:t>13/10/2020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FB66-9CEA-4BA9-A806-2E9B2E4860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0568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A6A84-E347-40C3-A8BA-2620CB154B8B}" type="datetimeFigureOut">
              <a:rPr lang="en-GB" smtClean="0"/>
              <a:t>13/10/2020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FB66-9CEA-4BA9-A806-2E9B2E4860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1168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A6A84-E347-40C3-A8BA-2620CB154B8B}" type="datetimeFigureOut">
              <a:rPr lang="en-GB" smtClean="0"/>
              <a:t>13/10/2020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FB66-9CEA-4BA9-A806-2E9B2E4860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2919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A6A84-E347-40C3-A8BA-2620CB154B8B}" type="datetimeFigureOut">
              <a:rPr lang="en-GB" smtClean="0"/>
              <a:t>13/10/2020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FB66-9CEA-4BA9-A806-2E9B2E4860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971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A6A84-E347-40C3-A8BA-2620CB154B8B}" type="datetimeFigureOut">
              <a:rPr lang="en-GB" smtClean="0"/>
              <a:t>13/10/2020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FB66-9CEA-4BA9-A806-2E9B2E4860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2964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A6A84-E347-40C3-A8BA-2620CB154B8B}" type="datetimeFigureOut">
              <a:rPr lang="en-GB" smtClean="0"/>
              <a:t>13/10/2020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FB66-9CEA-4BA9-A806-2E9B2E4860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105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A6A84-E347-40C3-A8BA-2620CB154B8B}" type="datetimeFigureOut">
              <a:rPr lang="en-GB" smtClean="0"/>
              <a:t>13/10/2020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FB66-9CEA-4BA9-A806-2E9B2E4860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985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A6A84-E347-40C3-A8BA-2620CB154B8B}" type="datetimeFigureOut">
              <a:rPr lang="en-GB" smtClean="0"/>
              <a:t>13/10/2020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FB66-9CEA-4BA9-A806-2E9B2E4860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1390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A6A84-E347-40C3-A8BA-2620CB154B8B}" type="datetimeFigureOut">
              <a:rPr lang="en-GB" smtClean="0"/>
              <a:t>13/10/2020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FB66-9CEA-4BA9-A806-2E9B2E4860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217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A6A84-E347-40C3-A8BA-2620CB154B8B}" type="datetimeFigureOut">
              <a:rPr lang="en-GB" smtClean="0"/>
              <a:t>13/10/2020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FB66-9CEA-4BA9-A806-2E9B2E4860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651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A6A84-E347-40C3-A8BA-2620CB154B8B}" type="datetimeFigureOut">
              <a:rPr lang="en-GB" smtClean="0"/>
              <a:t>13/10/2020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FB66-9CEA-4BA9-A806-2E9B2E4860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572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A6A84-E347-40C3-A8BA-2620CB154B8B}" type="datetimeFigureOut">
              <a:rPr lang="en-GB" smtClean="0"/>
              <a:t>13/10/2020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40FB66-9CEA-4BA9-A806-2E9B2E4860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9161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8592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6388EA1-6A82-414D-8918-F6ABDD14D8D9}"/>
              </a:ext>
            </a:extLst>
          </p:cNvPr>
          <p:cNvSpPr/>
          <p:nvPr/>
        </p:nvSpPr>
        <p:spPr>
          <a:xfrm>
            <a:off x="0" y="0"/>
            <a:ext cx="12192001" cy="588302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en-GB" sz="12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GB" sz="4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200000"/>
              </a:lnSpc>
            </a:pPr>
            <a:r>
              <a:rPr lang="en-GB" sz="4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fa-IR" sz="45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پدر جان محبت تو ، آنقدر عظیم است ندانم </a:t>
            </a:r>
          </a:p>
          <a:p>
            <a:pPr algn="r" rtl="1">
              <a:lnSpc>
                <a:spcPct val="200000"/>
              </a:lnSpc>
            </a:pPr>
            <a:r>
              <a:rPr lang="en-GB" sz="4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fa-IR" sz="45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بدون تو حیات چه بود ، ای خداوندم </a:t>
            </a:r>
          </a:p>
          <a:p>
            <a:pPr algn="r" rtl="1">
              <a:lnSpc>
                <a:spcPct val="200000"/>
              </a:lnSpc>
            </a:pPr>
            <a:r>
              <a:rPr lang="en-GB" sz="4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fa-IR" sz="45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خواندی مرا فرزند خود ، دهی هر روز محبتت</a:t>
            </a:r>
          </a:p>
          <a:p>
            <a:pPr algn="r" rtl="1">
              <a:lnSpc>
                <a:spcPct val="200000"/>
              </a:lnSpc>
            </a:pPr>
            <a:r>
              <a:rPr lang="en-GB" sz="4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fa-IR" sz="45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نکنی ترک خداوندم ، چون تو پدر من هستی </a:t>
            </a:r>
          </a:p>
        </p:txBody>
      </p:sp>
    </p:spTree>
    <p:extLst>
      <p:ext uri="{BB962C8B-B14F-4D97-AF65-F5344CB8AC3E}">
        <p14:creationId xmlns:p14="http://schemas.microsoft.com/office/powerpoint/2010/main" val="598607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5020157"/>
          </a:xfr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en-GB" sz="20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GB" sz="60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lnSpc>
                <a:spcPct val="150000"/>
              </a:lnSpc>
              <a:buNone/>
            </a:pPr>
            <a:r>
              <a:rPr lang="en-GB" sz="60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fa-IR" sz="60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حمد بر نام قدوست باد 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en-GB" sz="60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fa-IR" sz="60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پادشاه هستی 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60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fa-IR" sz="60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تنها تویی رب الارباب </a:t>
            </a:r>
            <a:endParaRPr lang="en-GB" sz="60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291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22034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56</Words>
  <Application>Microsoft Office PowerPoint</Application>
  <PresentationFormat>Widescreen</PresentationFormat>
  <Paragraphs>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Niloofar Hosseini</cp:lastModifiedBy>
  <cp:revision>2</cp:revision>
  <dcterms:created xsi:type="dcterms:W3CDTF">2018-06-01T15:42:01Z</dcterms:created>
  <dcterms:modified xsi:type="dcterms:W3CDTF">2020-10-13T11:02:10Z</dcterms:modified>
</cp:coreProperties>
</file>