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7"/>
  </p:notesMasterIdLst>
  <p:sldIdLst>
    <p:sldId id="260" r:id="rId2"/>
    <p:sldId id="256" r:id="rId3"/>
    <p:sldId id="257" r:id="rId4"/>
    <p:sldId id="258" r:id="rId5"/>
    <p:sldId id="259" r:id="rId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4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3330528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389005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945614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406708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700548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42227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ctrTitle"/>
          </p:nvPr>
        </p:nvSpPr>
        <p:spPr>
          <a:xfrm>
            <a:off x="1524000" y="112236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5"/>
            <a:ext cx="4351338" cy="10515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5"/>
            <a:ext cx="5811838" cy="7734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 Area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599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599" cy="2852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body" idx="1"/>
          </p:nvPr>
        </p:nvSpPr>
        <p:spPr>
          <a:xfrm>
            <a:off x="831850" y="4589462"/>
            <a:ext cx="10515599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888888"/>
              </a:buClr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 Area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1"/>
          </p:nvPr>
        </p:nvSpPr>
        <p:spPr>
          <a:xfrm>
            <a:off x="839787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839787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7" cy="8239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7" cy="3684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7" cy="160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5183187" y="987425"/>
            <a:ext cx="6172199" cy="48736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254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508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2"/>
          </p:nvPr>
        </p:nvSpPr>
        <p:spPr>
          <a:xfrm>
            <a:off x="839787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7" cy="160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3" name="Shape 63"/>
          <p:cNvSpPr>
            <a:spLocks noGrp="1"/>
          </p:cNvSpPr>
          <p:nvPr>
            <p:ph type="pic" idx="2"/>
          </p:nvPr>
        </p:nvSpPr>
        <p:spPr>
          <a:xfrm>
            <a:off x="5183187" y="987425"/>
            <a:ext cx="6172199" cy="48736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839787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599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5762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subTitle" idx="1"/>
          </p:nvPr>
        </p:nvSpPr>
        <p:spPr>
          <a:xfrm>
            <a:off x="1" y="41097"/>
            <a:ext cx="12192000" cy="6816902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endParaRPr lang="en-GB" sz="2000" b="1" cap="small" dirty="0" smtClean="0">
              <a:ln>
                <a:solidFill>
                  <a:schemeClr val="tx2">
                    <a:lumMod val="10000"/>
                  </a:schemeClr>
                </a:solidFill>
              </a:ln>
              <a:solidFill>
                <a:schemeClr val="bg1"/>
              </a:solidFill>
              <a:effectLst>
                <a:glow rad="139700">
                  <a:schemeClr val="bg2">
                    <a:lumMod val="50000"/>
                    <a:alpha val="40000"/>
                  </a:scheme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r>
              <a:rPr lang="ar-SA" sz="6000" b="1" cap="small" dirty="0" smtClean="0">
                <a:ln>
                  <a:solidFill>
                    <a:schemeClr val="tx2">
                      <a:lumMod val="10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bg2">
                      <a:lumMod val="50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پدر </a:t>
            </a:r>
            <a:r>
              <a:rPr lang="ar-SA" sz="6000" b="1" cap="small" dirty="0">
                <a:ln>
                  <a:solidFill>
                    <a:schemeClr val="tx2">
                      <a:lumMod val="10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bg2">
                      <a:lumMod val="50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آسمانى ، جلال باد بر نام تو </a:t>
            </a:r>
            <a:endParaRPr sz="6000" b="1" cap="small" dirty="0">
              <a:ln>
                <a:solidFill>
                  <a:schemeClr val="tx2">
                    <a:lumMod val="10000"/>
                  </a:schemeClr>
                </a:solidFill>
              </a:ln>
              <a:solidFill>
                <a:schemeClr val="bg1"/>
              </a:solidFill>
              <a:effectLst>
                <a:glow rad="139700">
                  <a:schemeClr val="bg2">
                    <a:lumMod val="50000"/>
                    <a:alpha val="40000"/>
                  </a:scheme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r>
              <a:rPr lang="ar-SA" sz="6000" b="1" cap="small" dirty="0">
                <a:ln>
                  <a:solidFill>
                    <a:schemeClr val="tx2">
                      <a:lumMod val="10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bg2">
                      <a:lumMod val="50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از حال تا ابدالآباد </a:t>
            </a:r>
            <a:endParaRPr sz="6000" b="1" cap="small" dirty="0">
              <a:ln>
                <a:solidFill>
                  <a:schemeClr val="tx2">
                    <a:lumMod val="10000"/>
                  </a:schemeClr>
                </a:solidFill>
              </a:ln>
              <a:solidFill>
                <a:schemeClr val="bg1"/>
              </a:solidFill>
              <a:effectLst>
                <a:glow rad="139700">
                  <a:schemeClr val="bg2">
                    <a:lumMod val="50000"/>
                    <a:alpha val="40000"/>
                  </a:scheme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r>
              <a:rPr lang="ar-SA" sz="6000" b="1" cap="small" dirty="0">
                <a:ln>
                  <a:solidFill>
                    <a:schemeClr val="tx2">
                      <a:lumMod val="10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bg2">
                      <a:lumMod val="50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از حال تا ابدالآباد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0" y="10274"/>
            <a:ext cx="12192000" cy="6878548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  <a:buNone/>
            </a:pPr>
            <a:endParaRPr lang="en-GB" sz="1000" b="1" cap="small" dirty="0" smtClean="0">
              <a:ln>
                <a:solidFill>
                  <a:schemeClr val="tx2">
                    <a:lumMod val="10000"/>
                  </a:schemeClr>
                </a:solidFill>
              </a:ln>
              <a:solidFill>
                <a:schemeClr val="bg1"/>
              </a:solidFill>
              <a:effectLst>
                <a:glow rad="139700">
                  <a:schemeClr val="bg2">
                    <a:lumMod val="50000"/>
                    <a:alpha val="40000"/>
                  </a:scheme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  <a:buNone/>
            </a:pPr>
            <a:r>
              <a:rPr lang="ar-SA" sz="5400" b="1" cap="small" dirty="0" smtClean="0">
                <a:ln>
                  <a:solidFill>
                    <a:schemeClr val="tx2">
                      <a:lumMod val="10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bg2">
                      <a:lumMod val="50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زانو </a:t>
            </a:r>
            <a:r>
              <a:rPr lang="ar-SA" sz="5400" b="1" cap="small" dirty="0">
                <a:ln>
                  <a:solidFill>
                    <a:schemeClr val="tx2">
                      <a:lumMod val="10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bg2">
                      <a:lumMod val="50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ها در نزدت خم شوند </a:t>
            </a:r>
            <a:endParaRPr sz="5400" b="1" cap="small" dirty="0">
              <a:ln>
                <a:solidFill>
                  <a:schemeClr val="tx2">
                    <a:lumMod val="10000"/>
                  </a:schemeClr>
                </a:solidFill>
              </a:ln>
              <a:solidFill>
                <a:schemeClr val="bg1"/>
              </a:solidFill>
              <a:effectLst>
                <a:glow rad="139700">
                  <a:schemeClr val="bg2">
                    <a:lumMod val="50000"/>
                    <a:alpha val="40000"/>
                  </a:scheme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  <a:buNone/>
            </a:pPr>
            <a:r>
              <a:rPr lang="ar-SA" sz="5400" b="1" cap="small" dirty="0">
                <a:ln>
                  <a:solidFill>
                    <a:schemeClr val="tx2">
                      <a:lumMod val="10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bg2">
                      <a:lumMod val="50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چون بينند جلال و شكوهت </a:t>
            </a:r>
            <a:endParaRPr sz="5400" b="1" cap="small" dirty="0">
              <a:ln>
                <a:solidFill>
                  <a:schemeClr val="tx2">
                    <a:lumMod val="10000"/>
                  </a:schemeClr>
                </a:solidFill>
              </a:ln>
              <a:solidFill>
                <a:schemeClr val="bg1"/>
              </a:solidFill>
              <a:effectLst>
                <a:glow rad="139700">
                  <a:schemeClr val="bg2">
                    <a:lumMod val="50000"/>
                    <a:alpha val="40000"/>
                  </a:scheme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  <a:buNone/>
            </a:pPr>
            <a:r>
              <a:rPr lang="ar-SA" sz="5400" b="1" cap="small" dirty="0">
                <a:ln>
                  <a:solidFill>
                    <a:schemeClr val="tx2">
                      <a:lumMod val="10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bg2">
                      <a:lumMod val="50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دستها به سويت گشوده </a:t>
            </a:r>
            <a:endParaRPr sz="5400" b="1" cap="small" dirty="0">
              <a:ln>
                <a:solidFill>
                  <a:schemeClr val="tx2">
                    <a:lumMod val="10000"/>
                  </a:schemeClr>
                </a:solidFill>
              </a:ln>
              <a:solidFill>
                <a:schemeClr val="bg1"/>
              </a:solidFill>
              <a:effectLst>
                <a:glow rad="139700">
                  <a:schemeClr val="bg2">
                    <a:lumMod val="50000"/>
                    <a:alpha val="40000"/>
                  </a:scheme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  <a:buNone/>
            </a:pPr>
            <a:r>
              <a:rPr lang="ar-SA" sz="5400" b="1" cap="small" dirty="0">
                <a:ln>
                  <a:solidFill>
                    <a:schemeClr val="tx2">
                      <a:lumMod val="10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bg2">
                      <a:lumMod val="50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تا ابد تو را ستايند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  <a:buNone/>
            </a:pPr>
            <a:endParaRPr lang="en-GB" sz="2000" b="1" cap="small" dirty="0">
              <a:ln>
                <a:solidFill>
                  <a:schemeClr val="tx2">
                    <a:lumMod val="10000"/>
                  </a:schemeClr>
                </a:solidFill>
              </a:ln>
              <a:solidFill>
                <a:schemeClr val="bg1"/>
              </a:solidFill>
              <a:effectLst>
                <a:glow rad="139700">
                  <a:schemeClr val="bg2">
                    <a:lumMod val="50000"/>
                    <a:alpha val="40000"/>
                  </a:scheme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  <a:buNone/>
            </a:pPr>
            <a:r>
              <a:rPr lang="ar-SA" sz="6000" b="1" cap="small" dirty="0">
                <a:ln>
                  <a:solidFill>
                    <a:schemeClr val="tx2">
                      <a:lumMod val="10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bg2">
                      <a:lumMod val="50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تا </a:t>
            </a:r>
            <a:r>
              <a:rPr lang="ar-SA" sz="6000" b="1" cap="small" dirty="0" smtClean="0">
                <a:ln>
                  <a:solidFill>
                    <a:schemeClr val="tx2">
                      <a:lumMod val="10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bg2">
                      <a:lumMod val="50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ابدالــــآباد</a:t>
            </a:r>
            <a:endParaRPr lang="en-GB" sz="6000" b="1" cap="small" dirty="0">
              <a:ln>
                <a:solidFill>
                  <a:schemeClr val="tx2">
                    <a:lumMod val="10000"/>
                  </a:schemeClr>
                </a:solidFill>
              </a:ln>
              <a:solidFill>
                <a:schemeClr val="bg1"/>
              </a:solidFill>
              <a:effectLst>
                <a:glow rad="139700">
                  <a:schemeClr val="bg2">
                    <a:lumMod val="50000"/>
                    <a:alpha val="40000"/>
                  </a:scheme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  <a:buNone/>
            </a:pPr>
            <a:r>
              <a:rPr lang="ar-SA" sz="6000" b="1" cap="small" dirty="0">
                <a:ln>
                  <a:solidFill>
                    <a:schemeClr val="tx2">
                      <a:lumMod val="10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bg2">
                      <a:lumMod val="50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تا ابدالــــآباد</a:t>
            </a:r>
            <a:endParaRPr lang="en-GB" sz="6000" b="1" cap="small" dirty="0">
              <a:ln>
                <a:solidFill>
                  <a:schemeClr val="tx2">
                    <a:lumMod val="10000"/>
                  </a:schemeClr>
                </a:solidFill>
              </a:ln>
              <a:solidFill>
                <a:schemeClr val="bg1"/>
              </a:solidFill>
              <a:effectLst>
                <a:glow rad="139700">
                  <a:schemeClr val="bg2">
                    <a:lumMod val="50000"/>
                    <a:alpha val="40000"/>
                  </a:scheme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  <a:buNone/>
            </a:pPr>
            <a:r>
              <a:rPr lang="ar-SA" sz="6000" b="1" cap="small" dirty="0" smtClean="0">
                <a:ln>
                  <a:solidFill>
                    <a:schemeClr val="tx2">
                      <a:lumMod val="10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bg2">
                      <a:lumMod val="50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تو</a:t>
            </a:r>
            <a:r>
              <a:rPr lang="en-GB" sz="6000" b="1" cap="small" dirty="0" smtClean="0">
                <a:ln>
                  <a:solidFill>
                    <a:schemeClr val="tx2">
                      <a:lumMod val="10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bg2">
                      <a:lumMod val="50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ar-SA" sz="6000" b="1" cap="small" dirty="0" smtClean="0">
                <a:ln>
                  <a:solidFill>
                    <a:schemeClr val="tx2">
                      <a:lumMod val="10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bg2">
                      <a:lumMod val="50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ar-SA" sz="6000" b="1" cap="small" dirty="0">
                <a:ln>
                  <a:solidFill>
                    <a:schemeClr val="tx2">
                      <a:lumMod val="10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bg2">
                      <a:lumMod val="50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را </a:t>
            </a:r>
            <a:r>
              <a:rPr lang="en-GB" sz="6000" b="1" cap="small" dirty="0">
                <a:ln>
                  <a:solidFill>
                    <a:schemeClr val="tx2">
                      <a:lumMod val="10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bg2">
                      <a:lumMod val="50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ar-SA" sz="6000" b="1" cap="small" dirty="0">
                <a:ln>
                  <a:solidFill>
                    <a:schemeClr val="tx2">
                      <a:lumMod val="10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bg2">
                      <a:lumMod val="50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پرستم  </a:t>
            </a:r>
            <a:endParaRPr lang="ar-SA" sz="6000" b="1" cap="small" dirty="0">
              <a:ln>
                <a:solidFill>
                  <a:schemeClr val="tx2">
                    <a:lumMod val="10000"/>
                  </a:schemeClr>
                </a:solidFill>
              </a:ln>
              <a:solidFill>
                <a:schemeClr val="bg1"/>
              </a:solidFill>
              <a:effectLst>
                <a:glow rad="139700">
                  <a:schemeClr val="bg2">
                    <a:lumMod val="50000"/>
                    <a:alpha val="40000"/>
                  </a:scheme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93704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43</Words>
  <Application>Microsoft Office PowerPoint</Application>
  <PresentationFormat>Widescreen</PresentationFormat>
  <Paragraphs>13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Niloofar</cp:lastModifiedBy>
  <cp:revision>4</cp:revision>
  <dcterms:modified xsi:type="dcterms:W3CDTF">2019-11-12T12:30:43Z</dcterms:modified>
</cp:coreProperties>
</file>