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65" r:id="rId2"/>
    <p:sldId id="256" r:id="rId3"/>
    <p:sldId id="272" r:id="rId4"/>
    <p:sldId id="258" r:id="rId5"/>
    <p:sldId id="259" r:id="rId6"/>
    <p:sldId id="279" r:id="rId7"/>
    <p:sldId id="280" r:id="rId8"/>
    <p:sldId id="260" r:id="rId9"/>
    <p:sldId id="281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55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34308DC-A646-9E4D-A146-D2292CF4B519}"/>
    <pc:docChg chg="undo custSel addSld delSld modSld sldOrd modMainMaster">
      <pc:chgData name="Niloofar Hosseini" userId="eb3e3110-2622-43cd-88f0-a4c46bd91734" providerId="ADAL" clId="{634308DC-A646-9E4D-A146-D2292CF4B519}" dt="2024-05-21T15:28:00.606" v="435" actId="2696"/>
      <pc:docMkLst>
        <pc:docMk/>
      </pc:docMkLst>
      <pc:sldChg chg="addSp delSp modSp mod setBg">
        <pc:chgData name="Niloofar Hosseini" userId="eb3e3110-2622-43cd-88f0-a4c46bd91734" providerId="ADAL" clId="{634308DC-A646-9E4D-A146-D2292CF4B519}" dt="2024-05-21T15:06:38.112" v="128" actId="403"/>
        <pc:sldMkLst>
          <pc:docMk/>
          <pc:sldMk cId="1390521588" sldId="256"/>
        </pc:sldMkLst>
        <pc:spChg chg="add del mod">
          <ac:chgData name="Niloofar Hosseini" userId="eb3e3110-2622-43cd-88f0-a4c46bd91734" providerId="ADAL" clId="{634308DC-A646-9E4D-A146-D2292CF4B519}" dt="2024-05-21T15:06:09.204" v="110"/>
          <ac:spMkLst>
            <pc:docMk/>
            <pc:sldMk cId="1390521588" sldId="256"/>
            <ac:spMk id="2" creationId="{712B9B34-F692-595F-6F8D-58C5238EFD66}"/>
          </ac:spMkLst>
        </pc:spChg>
        <pc:spChg chg="mod">
          <ac:chgData name="Niloofar Hosseini" userId="eb3e3110-2622-43cd-88f0-a4c46bd91734" providerId="ADAL" clId="{634308DC-A646-9E4D-A146-D2292CF4B519}" dt="2024-05-21T15:06:38.112" v="128" actId="403"/>
          <ac:spMkLst>
            <pc:docMk/>
            <pc:sldMk cId="1390521588" sldId="256"/>
            <ac:spMk id="8" creationId="{00000000-0000-0000-0000-000000000000}"/>
          </ac:spMkLst>
        </pc:spChg>
      </pc:sldChg>
      <pc:sldChg chg="modSp del mod">
        <pc:chgData name="Niloofar Hosseini" userId="eb3e3110-2622-43cd-88f0-a4c46bd91734" providerId="ADAL" clId="{634308DC-A646-9E4D-A146-D2292CF4B519}" dt="2024-05-21T15:09:12.488" v="205" actId="2696"/>
        <pc:sldMkLst>
          <pc:docMk/>
          <pc:sldMk cId="794266186" sldId="257"/>
        </pc:sldMkLst>
        <pc:spChg chg="mod">
          <ac:chgData name="Niloofar Hosseini" userId="eb3e3110-2622-43cd-88f0-a4c46bd91734" providerId="ADAL" clId="{634308DC-A646-9E4D-A146-D2292CF4B519}" dt="2024-05-21T15:06:44.097" v="129" actId="108"/>
          <ac:spMkLst>
            <pc:docMk/>
            <pc:sldMk cId="794266186" sldId="257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634308DC-A646-9E4D-A146-D2292CF4B519}" dt="2024-05-21T15:15:20.708" v="271"/>
        <pc:sldMkLst>
          <pc:docMk/>
          <pc:sldMk cId="454046681" sldId="258"/>
        </pc:sldMkLst>
        <pc:spChg chg="add del mod">
          <ac:chgData name="Niloofar Hosseini" userId="eb3e3110-2622-43cd-88f0-a4c46bd91734" providerId="ADAL" clId="{634308DC-A646-9E4D-A146-D2292CF4B519}" dt="2024-05-21T15:15:20.708" v="271"/>
          <ac:spMkLst>
            <pc:docMk/>
            <pc:sldMk cId="454046681" sldId="258"/>
            <ac:spMk id="2" creationId="{6633AB93-C4B9-21DB-EB5F-110191D89C3C}"/>
          </ac:spMkLst>
        </pc:spChg>
        <pc:spChg chg="mod">
          <ac:chgData name="Niloofar Hosseini" userId="eb3e3110-2622-43cd-88f0-a4c46bd91734" providerId="ADAL" clId="{634308DC-A646-9E4D-A146-D2292CF4B519}" dt="2024-05-21T15:15:17.874" v="269" actId="20577"/>
          <ac:spMkLst>
            <pc:docMk/>
            <pc:sldMk cId="454046681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2:33.342" v="362" actId="20577"/>
        <pc:sldMkLst>
          <pc:docMk/>
          <pc:sldMk cId="302764102" sldId="259"/>
        </pc:sldMkLst>
        <pc:spChg chg="mod">
          <ac:chgData name="Niloofar Hosseini" userId="eb3e3110-2622-43cd-88f0-a4c46bd91734" providerId="ADAL" clId="{634308DC-A646-9E4D-A146-D2292CF4B519}" dt="2024-05-21T15:22:33.342" v="362" actId="20577"/>
          <ac:spMkLst>
            <pc:docMk/>
            <pc:sldMk cId="302764102" sldId="259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7:48.747" v="432" actId="20577"/>
        <pc:sldMkLst>
          <pc:docMk/>
          <pc:sldMk cId="864366649" sldId="260"/>
        </pc:sldMkLst>
        <pc:spChg chg="mod">
          <ac:chgData name="Niloofar Hosseini" userId="eb3e3110-2622-43cd-88f0-a4c46bd91734" providerId="ADAL" clId="{634308DC-A646-9E4D-A146-D2292CF4B519}" dt="2024-05-21T15:27:48.747" v="432" actId="20577"/>
          <ac:spMkLst>
            <pc:docMk/>
            <pc:sldMk cId="864366649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634308DC-A646-9E4D-A146-D2292CF4B519}" dt="2024-05-21T15:04:47.848" v="6"/>
        <pc:sldMkLst>
          <pc:docMk/>
          <pc:sldMk cId="3227724176" sldId="261"/>
        </pc:sldMkLst>
      </pc:sldChg>
      <pc:sldChg chg="setBg">
        <pc:chgData name="Niloofar Hosseini" userId="eb3e3110-2622-43cd-88f0-a4c46bd91734" providerId="ADAL" clId="{634308DC-A646-9E4D-A146-D2292CF4B519}" dt="2024-05-21T15:04:43.307" v="4"/>
        <pc:sldMkLst>
          <pc:docMk/>
          <pc:sldMk cId="4268178982" sldId="265"/>
        </pc:sldMkLst>
      </pc:sldChg>
      <pc:sldChg chg="del">
        <pc:chgData name="Niloofar Hosseini" userId="eb3e3110-2622-43cd-88f0-a4c46bd91734" providerId="ADAL" clId="{634308DC-A646-9E4D-A146-D2292CF4B519}" dt="2024-05-21T15:22:42.033" v="363" actId="2696"/>
        <pc:sldMkLst>
          <pc:docMk/>
          <pc:sldMk cId="1137209985" sldId="269"/>
        </pc:sldMkLst>
      </pc:sldChg>
      <pc:sldChg chg="del">
        <pc:chgData name="Niloofar Hosseini" userId="eb3e3110-2622-43cd-88f0-a4c46bd91734" providerId="ADAL" clId="{634308DC-A646-9E4D-A146-D2292CF4B519}" dt="2024-05-21T15:22:51.260" v="368" actId="2696"/>
        <pc:sldMkLst>
          <pc:docMk/>
          <pc:sldMk cId="4283265819" sldId="270"/>
        </pc:sldMkLst>
      </pc:sldChg>
      <pc:sldChg chg="del">
        <pc:chgData name="Niloofar Hosseini" userId="eb3e3110-2622-43cd-88f0-a4c46bd91734" providerId="ADAL" clId="{634308DC-A646-9E4D-A146-D2292CF4B519}" dt="2024-05-21T15:28:00.606" v="435" actId="2696"/>
        <pc:sldMkLst>
          <pc:docMk/>
          <pc:sldMk cId="3734285833" sldId="271"/>
        </pc:sldMkLst>
      </pc:sldChg>
      <pc:sldChg chg="add del">
        <pc:chgData name="Niloofar Hosseini" userId="eb3e3110-2622-43cd-88f0-a4c46bd91734" providerId="ADAL" clId="{634308DC-A646-9E4D-A146-D2292CF4B519}" dt="2024-05-21T15:06:10.802" v="111" actId="2696"/>
        <pc:sldMkLst>
          <pc:docMk/>
          <pc:sldMk cId="1507083952" sldId="272"/>
        </pc:sldMkLst>
      </pc:sldChg>
      <pc:sldChg chg="modSp add mod">
        <pc:chgData name="Niloofar Hosseini" userId="eb3e3110-2622-43cd-88f0-a4c46bd91734" providerId="ADAL" clId="{634308DC-A646-9E4D-A146-D2292CF4B519}" dt="2024-05-21T15:09:52.847" v="216" actId="404"/>
        <pc:sldMkLst>
          <pc:docMk/>
          <pc:sldMk cId="2133712568" sldId="272"/>
        </pc:sldMkLst>
        <pc:spChg chg="mod">
          <ac:chgData name="Niloofar Hosseini" userId="eb3e3110-2622-43cd-88f0-a4c46bd91734" providerId="ADAL" clId="{634308DC-A646-9E4D-A146-D2292CF4B519}" dt="2024-05-21T15:09:52.847" v="216" actId="404"/>
          <ac:spMkLst>
            <pc:docMk/>
            <pc:sldMk cId="2133712568" sldId="272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634308DC-A646-9E4D-A146-D2292CF4B519}" dt="2024-05-21T15:22:45.826" v="365" actId="20578"/>
        <pc:sldMkLst>
          <pc:docMk/>
          <pc:sldMk cId="3428301207" sldId="273"/>
        </pc:sldMkLst>
      </pc:sldChg>
      <pc:sldChg chg="add ord">
        <pc:chgData name="Niloofar Hosseini" userId="eb3e3110-2622-43cd-88f0-a4c46bd91734" providerId="ADAL" clId="{634308DC-A646-9E4D-A146-D2292CF4B519}" dt="2024-05-21T15:22:50.277" v="367" actId="20578"/>
        <pc:sldMkLst>
          <pc:docMk/>
          <pc:sldMk cId="307463773" sldId="274"/>
        </pc:sldMkLst>
      </pc:sldChg>
      <pc:sldChg chg="add ord">
        <pc:chgData name="Niloofar Hosseini" userId="eb3e3110-2622-43cd-88f0-a4c46bd91734" providerId="ADAL" clId="{634308DC-A646-9E4D-A146-D2292CF4B519}" dt="2024-05-21T15:27:59.632" v="434" actId="20578"/>
        <pc:sldMkLst>
          <pc:docMk/>
          <pc:sldMk cId="3739858154" sldId="275"/>
        </pc:sldMkLst>
      </pc:sldChg>
      <pc:sldMasterChg chg="setBg modSldLayout">
        <pc:chgData name="Niloofar Hosseini" userId="eb3e3110-2622-43cd-88f0-a4c46bd91734" providerId="ADAL" clId="{634308DC-A646-9E4D-A146-D2292CF4B519}" dt="2024-05-21T15:04:36.702" v="2"/>
        <pc:sldMasterMkLst>
          <pc:docMk/>
          <pc:sldMasterMk cId="361654288" sldId="2147483648"/>
        </pc:sldMasterMkLst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641698387" sldId="2147483649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451499298" sldId="2147483650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53126412" sldId="2147483651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934004213" sldId="2147483652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123944936" sldId="2147483653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028159630" sldId="2147483654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677618214" sldId="2147483655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614171325" sldId="2147483656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903624834" sldId="2147483657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293462116" sldId="2147483658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4343804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87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7635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آنقدر مات و مبهوت از</a:t>
            </a:r>
            <a:r>
              <a:rPr lang="en-US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عشقت محبوبم سرمستم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از خود بی خود شده</a:t>
            </a:r>
            <a:r>
              <a:rPr lang="en-US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به آغوشت پیوستم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Anghadr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mat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mabhut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mahbubam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sarmastam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bikhod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chon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aghushat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peyvastam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21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به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عمقهای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قلب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پرمهرت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کشانی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سرودی تازه در وصف فرزند خود می خوانی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omghhaye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mehrat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Mikeshani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Sorudi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taze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vasfe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farzandat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mikhani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712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25573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اَبا من از آنِ تو هستم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Abba , man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aane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046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1200" y="142240"/>
            <a:ext cx="106070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706372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 و جانم آرام است</a:t>
            </a:r>
            <a:r>
              <a:rPr lang="en-US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وقتی آوایت به گوش آید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سرودهای رضایت</a:t>
            </a:r>
            <a:r>
              <a:rPr lang="en-US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بهر فرزندت می خوانی</a:t>
            </a: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vaghti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avayat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gush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ayad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Sorudhaye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rezayat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farzandat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mikhani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64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602DA-D1F2-F9DF-43BF-E7B6C6181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8CD7D9-CA50-E4A2-57C2-4297A0016E14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به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عمقهای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قلب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پرمهرت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کشانی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سرودی تازه در وصف فرزند خود می خوانی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omghhaye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mehrat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Mikeshani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Sorudi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taze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vasfe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farzandat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mikhani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999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9E04-9C91-A245-C5F8-235F8F950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3A5292-BFE1-915A-805D-BB8BDCDADADE}"/>
              </a:ext>
            </a:extLst>
          </p:cNvPr>
          <p:cNvSpPr/>
          <p:nvPr/>
        </p:nvSpPr>
        <p:spPr>
          <a:xfrm>
            <a:off x="0" y="0"/>
            <a:ext cx="12192000" cy="525573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اَبا من از آنِ تو هستم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Abba , man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aane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065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8448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تنها بهر خالق در ابتدا خلق شدم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تنها در آغوشش از</a:t>
            </a:r>
            <a:r>
              <a:rPr lang="en-GB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بی قراری آزاد شدم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Tanha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khalegh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ebteda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khalgh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shodam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Tanha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aghushash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bigharari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shodam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366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7F864-D8BB-24FF-9225-4C1024100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084A78-0CF3-5485-B1C7-F70E6A91635F}"/>
              </a:ext>
            </a:extLst>
          </p:cNvPr>
          <p:cNvSpPr/>
          <p:nvPr/>
        </p:nvSpPr>
        <p:spPr>
          <a:xfrm>
            <a:off x="0" y="0"/>
            <a:ext cx="12192000" cy="525573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اَبا من از آنِ تو هستم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Abba , man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aane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771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Words>210</Words>
  <Application>Microsoft Office PowerPoint</Application>
  <PresentationFormat>Widescreen</PresentationFormat>
  <Paragraphs>49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10</cp:revision>
  <dcterms:created xsi:type="dcterms:W3CDTF">2018-08-23T12:16:56Z</dcterms:created>
  <dcterms:modified xsi:type="dcterms:W3CDTF">2026-02-17T13:48:18Z</dcterms:modified>
</cp:coreProperties>
</file>