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65" r:id="rId2"/>
    <p:sldId id="256" r:id="rId3"/>
    <p:sldId id="272" r:id="rId4"/>
    <p:sldId id="258" r:id="rId5"/>
    <p:sldId id="259" r:id="rId6"/>
    <p:sldId id="279" r:id="rId7"/>
    <p:sldId id="260" r:id="rId8"/>
    <p:sldId id="280" r:id="rId9"/>
    <p:sldId id="285" r:id="rId10"/>
    <p:sldId id="286" r:id="rId11"/>
    <p:sldId id="281" r:id="rId12"/>
    <p:sldId id="282" r:id="rId13"/>
    <p:sldId id="283" r:id="rId14"/>
    <p:sldId id="284" r:id="rId15"/>
    <p:sldId id="287" r:id="rId16"/>
    <p:sldId id="288" r:id="rId17"/>
    <p:sldId id="261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16" autoAdjust="0"/>
    <p:restoredTop sz="94660"/>
  </p:normalViewPr>
  <p:slideViewPr>
    <p:cSldViewPr snapToGrid="0">
      <p:cViewPr varScale="1">
        <p:scale>
          <a:sx n="63" d="100"/>
          <a:sy n="63" d="100"/>
        </p:scale>
        <p:origin x="82" y="5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634308DC-A646-9E4D-A146-D2292CF4B519}"/>
    <pc:docChg chg="undo custSel addSld delSld modSld sldOrd modMainMaster">
      <pc:chgData name="Niloofar Hosseini" userId="eb3e3110-2622-43cd-88f0-a4c46bd91734" providerId="ADAL" clId="{634308DC-A646-9E4D-A146-D2292CF4B519}" dt="2024-05-21T15:28:00.606" v="435" actId="2696"/>
      <pc:docMkLst>
        <pc:docMk/>
      </pc:docMkLst>
      <pc:sldChg chg="addSp delSp modSp mod setBg">
        <pc:chgData name="Niloofar Hosseini" userId="eb3e3110-2622-43cd-88f0-a4c46bd91734" providerId="ADAL" clId="{634308DC-A646-9E4D-A146-D2292CF4B519}" dt="2024-05-21T15:06:38.112" v="128" actId="403"/>
        <pc:sldMkLst>
          <pc:docMk/>
          <pc:sldMk cId="1390521588" sldId="256"/>
        </pc:sldMkLst>
        <pc:spChg chg="add del mod">
          <ac:chgData name="Niloofar Hosseini" userId="eb3e3110-2622-43cd-88f0-a4c46bd91734" providerId="ADAL" clId="{634308DC-A646-9E4D-A146-D2292CF4B519}" dt="2024-05-21T15:06:09.204" v="110"/>
          <ac:spMkLst>
            <pc:docMk/>
            <pc:sldMk cId="1390521588" sldId="256"/>
            <ac:spMk id="2" creationId="{712B9B34-F692-595F-6F8D-58C5238EFD66}"/>
          </ac:spMkLst>
        </pc:spChg>
        <pc:spChg chg="mod">
          <ac:chgData name="Niloofar Hosseini" userId="eb3e3110-2622-43cd-88f0-a4c46bd91734" providerId="ADAL" clId="{634308DC-A646-9E4D-A146-D2292CF4B519}" dt="2024-05-21T15:06:38.112" v="128" actId="403"/>
          <ac:spMkLst>
            <pc:docMk/>
            <pc:sldMk cId="1390521588" sldId="256"/>
            <ac:spMk id="8" creationId="{00000000-0000-0000-0000-000000000000}"/>
          </ac:spMkLst>
        </pc:spChg>
      </pc:sldChg>
      <pc:sldChg chg="modSp del mod">
        <pc:chgData name="Niloofar Hosseini" userId="eb3e3110-2622-43cd-88f0-a4c46bd91734" providerId="ADAL" clId="{634308DC-A646-9E4D-A146-D2292CF4B519}" dt="2024-05-21T15:09:12.488" v="205" actId="2696"/>
        <pc:sldMkLst>
          <pc:docMk/>
          <pc:sldMk cId="794266186" sldId="257"/>
        </pc:sldMkLst>
        <pc:spChg chg="mod">
          <ac:chgData name="Niloofar Hosseini" userId="eb3e3110-2622-43cd-88f0-a4c46bd91734" providerId="ADAL" clId="{634308DC-A646-9E4D-A146-D2292CF4B519}" dt="2024-05-21T15:06:44.097" v="129" actId="108"/>
          <ac:spMkLst>
            <pc:docMk/>
            <pc:sldMk cId="794266186" sldId="257"/>
            <ac:spMk id="4" creationId="{00000000-0000-0000-0000-000000000000}"/>
          </ac:spMkLst>
        </pc:spChg>
      </pc:sldChg>
      <pc:sldChg chg="addSp delSp modSp mod">
        <pc:chgData name="Niloofar Hosseini" userId="eb3e3110-2622-43cd-88f0-a4c46bd91734" providerId="ADAL" clId="{634308DC-A646-9E4D-A146-D2292CF4B519}" dt="2024-05-21T15:15:20.708" v="271"/>
        <pc:sldMkLst>
          <pc:docMk/>
          <pc:sldMk cId="454046681" sldId="258"/>
        </pc:sldMkLst>
        <pc:spChg chg="add del mod">
          <ac:chgData name="Niloofar Hosseini" userId="eb3e3110-2622-43cd-88f0-a4c46bd91734" providerId="ADAL" clId="{634308DC-A646-9E4D-A146-D2292CF4B519}" dt="2024-05-21T15:15:20.708" v="271"/>
          <ac:spMkLst>
            <pc:docMk/>
            <pc:sldMk cId="454046681" sldId="258"/>
            <ac:spMk id="2" creationId="{6633AB93-C4B9-21DB-EB5F-110191D89C3C}"/>
          </ac:spMkLst>
        </pc:spChg>
        <pc:spChg chg="mod">
          <ac:chgData name="Niloofar Hosseini" userId="eb3e3110-2622-43cd-88f0-a4c46bd91734" providerId="ADAL" clId="{634308DC-A646-9E4D-A146-D2292CF4B519}" dt="2024-05-21T15:15:17.874" v="269" actId="20577"/>
          <ac:spMkLst>
            <pc:docMk/>
            <pc:sldMk cId="454046681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634308DC-A646-9E4D-A146-D2292CF4B519}" dt="2024-05-21T15:22:33.342" v="362" actId="20577"/>
        <pc:sldMkLst>
          <pc:docMk/>
          <pc:sldMk cId="302764102" sldId="259"/>
        </pc:sldMkLst>
        <pc:spChg chg="mod">
          <ac:chgData name="Niloofar Hosseini" userId="eb3e3110-2622-43cd-88f0-a4c46bd91734" providerId="ADAL" clId="{634308DC-A646-9E4D-A146-D2292CF4B519}" dt="2024-05-21T15:22:33.342" v="362" actId="20577"/>
          <ac:spMkLst>
            <pc:docMk/>
            <pc:sldMk cId="302764102" sldId="259"/>
            <ac:spMk id="3" creationId="{00000000-0000-0000-0000-000000000000}"/>
          </ac:spMkLst>
        </pc:spChg>
      </pc:sldChg>
      <pc:sldChg chg="modSp mod">
        <pc:chgData name="Niloofar Hosseini" userId="eb3e3110-2622-43cd-88f0-a4c46bd91734" providerId="ADAL" clId="{634308DC-A646-9E4D-A146-D2292CF4B519}" dt="2024-05-21T15:27:48.747" v="432" actId="20577"/>
        <pc:sldMkLst>
          <pc:docMk/>
          <pc:sldMk cId="864366649" sldId="260"/>
        </pc:sldMkLst>
        <pc:spChg chg="mod">
          <ac:chgData name="Niloofar Hosseini" userId="eb3e3110-2622-43cd-88f0-a4c46bd91734" providerId="ADAL" clId="{634308DC-A646-9E4D-A146-D2292CF4B519}" dt="2024-05-21T15:27:48.747" v="432" actId="20577"/>
          <ac:spMkLst>
            <pc:docMk/>
            <pc:sldMk cId="864366649" sldId="260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634308DC-A646-9E4D-A146-D2292CF4B519}" dt="2024-05-21T15:04:47.848" v="6"/>
        <pc:sldMkLst>
          <pc:docMk/>
          <pc:sldMk cId="3227724176" sldId="261"/>
        </pc:sldMkLst>
      </pc:sldChg>
      <pc:sldChg chg="setBg">
        <pc:chgData name="Niloofar Hosseini" userId="eb3e3110-2622-43cd-88f0-a4c46bd91734" providerId="ADAL" clId="{634308DC-A646-9E4D-A146-D2292CF4B519}" dt="2024-05-21T15:04:43.307" v="4"/>
        <pc:sldMkLst>
          <pc:docMk/>
          <pc:sldMk cId="4268178982" sldId="265"/>
        </pc:sldMkLst>
      </pc:sldChg>
      <pc:sldChg chg="del">
        <pc:chgData name="Niloofar Hosseini" userId="eb3e3110-2622-43cd-88f0-a4c46bd91734" providerId="ADAL" clId="{634308DC-A646-9E4D-A146-D2292CF4B519}" dt="2024-05-21T15:22:42.033" v="363" actId="2696"/>
        <pc:sldMkLst>
          <pc:docMk/>
          <pc:sldMk cId="1137209985" sldId="269"/>
        </pc:sldMkLst>
      </pc:sldChg>
      <pc:sldChg chg="del">
        <pc:chgData name="Niloofar Hosseini" userId="eb3e3110-2622-43cd-88f0-a4c46bd91734" providerId="ADAL" clId="{634308DC-A646-9E4D-A146-D2292CF4B519}" dt="2024-05-21T15:22:51.260" v="368" actId="2696"/>
        <pc:sldMkLst>
          <pc:docMk/>
          <pc:sldMk cId="4283265819" sldId="270"/>
        </pc:sldMkLst>
      </pc:sldChg>
      <pc:sldChg chg="del">
        <pc:chgData name="Niloofar Hosseini" userId="eb3e3110-2622-43cd-88f0-a4c46bd91734" providerId="ADAL" clId="{634308DC-A646-9E4D-A146-D2292CF4B519}" dt="2024-05-21T15:28:00.606" v="435" actId="2696"/>
        <pc:sldMkLst>
          <pc:docMk/>
          <pc:sldMk cId="3734285833" sldId="271"/>
        </pc:sldMkLst>
      </pc:sldChg>
      <pc:sldChg chg="add del">
        <pc:chgData name="Niloofar Hosseini" userId="eb3e3110-2622-43cd-88f0-a4c46bd91734" providerId="ADAL" clId="{634308DC-A646-9E4D-A146-D2292CF4B519}" dt="2024-05-21T15:06:10.802" v="111" actId="2696"/>
        <pc:sldMkLst>
          <pc:docMk/>
          <pc:sldMk cId="1507083952" sldId="272"/>
        </pc:sldMkLst>
      </pc:sldChg>
      <pc:sldChg chg="modSp add mod">
        <pc:chgData name="Niloofar Hosseini" userId="eb3e3110-2622-43cd-88f0-a4c46bd91734" providerId="ADAL" clId="{634308DC-A646-9E4D-A146-D2292CF4B519}" dt="2024-05-21T15:09:52.847" v="216" actId="404"/>
        <pc:sldMkLst>
          <pc:docMk/>
          <pc:sldMk cId="2133712568" sldId="272"/>
        </pc:sldMkLst>
        <pc:spChg chg="mod">
          <ac:chgData name="Niloofar Hosseini" userId="eb3e3110-2622-43cd-88f0-a4c46bd91734" providerId="ADAL" clId="{634308DC-A646-9E4D-A146-D2292CF4B519}" dt="2024-05-21T15:09:52.847" v="216" actId="404"/>
          <ac:spMkLst>
            <pc:docMk/>
            <pc:sldMk cId="2133712568" sldId="272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634308DC-A646-9E4D-A146-D2292CF4B519}" dt="2024-05-21T15:22:45.826" v="365" actId="20578"/>
        <pc:sldMkLst>
          <pc:docMk/>
          <pc:sldMk cId="3428301207" sldId="273"/>
        </pc:sldMkLst>
      </pc:sldChg>
      <pc:sldChg chg="add ord">
        <pc:chgData name="Niloofar Hosseini" userId="eb3e3110-2622-43cd-88f0-a4c46bd91734" providerId="ADAL" clId="{634308DC-A646-9E4D-A146-D2292CF4B519}" dt="2024-05-21T15:22:50.277" v="367" actId="20578"/>
        <pc:sldMkLst>
          <pc:docMk/>
          <pc:sldMk cId="307463773" sldId="274"/>
        </pc:sldMkLst>
      </pc:sldChg>
      <pc:sldChg chg="add ord">
        <pc:chgData name="Niloofar Hosseini" userId="eb3e3110-2622-43cd-88f0-a4c46bd91734" providerId="ADAL" clId="{634308DC-A646-9E4D-A146-D2292CF4B519}" dt="2024-05-21T15:27:59.632" v="434" actId="20578"/>
        <pc:sldMkLst>
          <pc:docMk/>
          <pc:sldMk cId="3739858154" sldId="275"/>
        </pc:sldMkLst>
      </pc:sldChg>
      <pc:sldMasterChg chg="setBg modSldLayout">
        <pc:chgData name="Niloofar Hosseini" userId="eb3e3110-2622-43cd-88f0-a4c46bd91734" providerId="ADAL" clId="{634308DC-A646-9E4D-A146-D2292CF4B519}" dt="2024-05-21T15:04:36.702" v="2"/>
        <pc:sldMasterMkLst>
          <pc:docMk/>
          <pc:sldMasterMk cId="361654288" sldId="2147483648"/>
        </pc:sldMasterMkLst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641698387" sldId="2147483649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451499298" sldId="2147483650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53126412" sldId="2147483651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934004213" sldId="2147483652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123944936" sldId="2147483653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2028159630" sldId="2147483654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677618214" sldId="2147483655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2614171325" sldId="2147483656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903624834" sldId="2147483657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293462116" sldId="2147483658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24343804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7AE09E-C3A9-4C6D-BFFE-1926C7FC4782}" type="datetimeFigureOut">
              <a:rPr lang="en-GB" smtClean="0"/>
              <a:t>03/03/2026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043AC-B3FC-4CD4-98BD-982B39946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7370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087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03/03/2026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075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03/03/2026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1809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03/03/2026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214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03/03/2026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375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03/03/2026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6109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03/03/2026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878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03/03/2026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027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03/03/2026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687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03/03/2026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968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03/03/2026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715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03/03/2026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06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B6041-1FC8-49B1-89C7-4C29C468C8A4}" type="datetimeFigureOut">
              <a:rPr lang="en-GB" smtClean="0"/>
              <a:t>03/03/2026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8813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8178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A409B0-A4B6-DA66-0918-BC489A784C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AD5924E-DA47-1483-AC76-A611BE7AE1D2}"/>
              </a:ext>
            </a:extLst>
          </p:cNvPr>
          <p:cNvSpPr/>
          <p:nvPr/>
        </p:nvSpPr>
        <p:spPr>
          <a:xfrm>
            <a:off x="711200" y="142240"/>
            <a:ext cx="106070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333E7F7-3112-8568-C72C-A831F1D5938D}"/>
              </a:ext>
            </a:extLst>
          </p:cNvPr>
          <p:cNvSpPr/>
          <p:nvPr/>
        </p:nvSpPr>
        <p:spPr>
          <a:xfrm>
            <a:off x="0" y="0"/>
            <a:ext cx="12192000" cy="706372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آغوش تو امن‌ترین مکان است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نزد پاهایت آرامی دارم</a:t>
            </a:r>
          </a:p>
          <a:p>
            <a:pPr algn="ctr" rtl="1">
              <a:lnSpc>
                <a:spcPct val="150000"/>
              </a:lnSpc>
            </a:pP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Aghushe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amntarin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makan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Nazde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pahayat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arami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daram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1273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E6775-E05E-1773-042B-C0569F070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24C7596-D4E0-9C90-E5E4-44A754C43670}"/>
              </a:ext>
            </a:extLst>
          </p:cNvPr>
          <p:cNvSpPr/>
          <p:nvPr/>
        </p:nvSpPr>
        <p:spPr>
          <a:xfrm>
            <a:off x="0" y="0"/>
            <a:ext cx="12192000" cy="584487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صدای قلب تو را</a:t>
            </a:r>
            <a:endParaRPr lang="en-GB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می‌شنوم من ابا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Sedaye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ghalbe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Mishenavam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Abba</a:t>
            </a:r>
          </a:p>
        </p:txBody>
      </p:sp>
    </p:spTree>
    <p:extLst>
      <p:ext uri="{BB962C8B-B14F-4D97-AF65-F5344CB8AC3E}">
        <p14:creationId xmlns:p14="http://schemas.microsoft.com/office/powerpoint/2010/main" val="39922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5E26A-A488-F779-3549-2DB427CA0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B68EFA-1D9E-4ACF-F262-57C5FE6536B3}"/>
              </a:ext>
            </a:extLst>
          </p:cNvPr>
          <p:cNvSpPr/>
          <p:nvPr/>
        </p:nvSpPr>
        <p:spPr>
          <a:xfrm>
            <a:off x="0" y="0"/>
            <a:ext cx="12192000" cy="584487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که خواند این سرود را</a:t>
            </a:r>
            <a:endParaRPr lang="en-GB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تویی محبوبم ، تویی فرزندم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khanad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sorud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Toyi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Mahbubam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toyi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farzandam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3544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54866-EF4A-ADBD-4B1E-217EA49A9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FB62B43-35B9-A93F-7F34-39BD14B22D48}"/>
              </a:ext>
            </a:extLst>
          </p:cNvPr>
          <p:cNvSpPr/>
          <p:nvPr/>
        </p:nvSpPr>
        <p:spPr>
          <a:xfrm>
            <a:off x="0" y="0"/>
            <a:ext cx="12192000" cy="584487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من هستم فرزند تو</a:t>
            </a:r>
            <a:endParaRPr lang="en-GB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محبوب و دلبند تو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farzande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</a:t>
            </a: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Mahbub 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delbande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</a:t>
            </a:r>
          </a:p>
        </p:txBody>
      </p:sp>
    </p:spTree>
    <p:extLst>
      <p:ext uri="{BB962C8B-B14F-4D97-AF65-F5344CB8AC3E}">
        <p14:creationId xmlns:p14="http://schemas.microsoft.com/office/powerpoint/2010/main" val="30778808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ED1AD6-99CF-5D0C-7415-5462DB22F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3B95DDC-F6F6-0B79-D5B8-52FB38DF29D3}"/>
              </a:ext>
            </a:extLst>
          </p:cNvPr>
          <p:cNvSpPr/>
          <p:nvPr/>
        </p:nvSpPr>
        <p:spPr>
          <a:xfrm>
            <a:off x="0" y="0"/>
            <a:ext cx="12192000" cy="584487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سرنوشتم دست تو</a:t>
            </a:r>
            <a:endParaRPr lang="en-GB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را پرستم تو را ستایم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Sarneveshtam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daste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</a:t>
            </a: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parastam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setayam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278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31C3F-1BC3-7201-0ED8-2FEE89076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F6F8247-DBC3-0A04-91CD-2E3D0F6F6BF2}"/>
              </a:ext>
            </a:extLst>
          </p:cNvPr>
          <p:cNvSpPr/>
          <p:nvPr/>
        </p:nvSpPr>
        <p:spPr>
          <a:xfrm>
            <a:off x="0" y="0"/>
            <a:ext cx="12192000" cy="525573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ابا ابا ابا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Abba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Abba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Abba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0843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ED2C0-5321-D8F6-2072-E157DC883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0842E0B-5D81-4770-BD8D-2F1DFA387916}"/>
              </a:ext>
            </a:extLst>
          </p:cNvPr>
          <p:cNvSpPr/>
          <p:nvPr/>
        </p:nvSpPr>
        <p:spPr>
          <a:xfrm>
            <a:off x="711200" y="142240"/>
            <a:ext cx="106070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1AA7350-6137-79B1-273B-C9B514A6880C}"/>
              </a:ext>
            </a:extLst>
          </p:cNvPr>
          <p:cNvSpPr/>
          <p:nvPr/>
        </p:nvSpPr>
        <p:spPr>
          <a:xfrm>
            <a:off x="0" y="0"/>
            <a:ext cx="12192000" cy="706372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آغوش تو امن‌ترین مکان است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نزد پاهایت آرامی دارم</a:t>
            </a:r>
          </a:p>
          <a:p>
            <a:pPr algn="ctr" rtl="1">
              <a:lnSpc>
                <a:spcPct val="150000"/>
              </a:lnSpc>
            </a:pP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Aghushe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amntarin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makan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Nazde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pahayat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arami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daram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2551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7724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76356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به نزد تخت فیض آمدم ابا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مکانی که دانم می‌پذیری من را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nazde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takhte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feyz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amadam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Abba</a:t>
            </a: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Makani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danam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mipaziri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521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به خون عیسی من رهایی یافته‌ام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آغوش گرمت به آرامی خوانم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khune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Isa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rahayi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yafteam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aghushe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garmat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arami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khanam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712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25573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ابا ابا ابا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Abba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Abba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Abba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046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11200" y="142240"/>
            <a:ext cx="106070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2000" cy="706372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آغوش تو امن‌ترین مکان است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نزد پاهایت آرامی دارم</a:t>
            </a:r>
          </a:p>
          <a:p>
            <a:pPr algn="ctr" rtl="1">
              <a:lnSpc>
                <a:spcPct val="150000"/>
              </a:lnSpc>
            </a:pP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Aghushe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amntarin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makan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Nazde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pahayat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arami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daram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64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602DA-D1F2-F9DF-43BF-E7B6C61815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08CD7D9-CA50-E4A2-57C2-4297A0016E14}"/>
              </a:ext>
            </a:extLst>
          </p:cNvPr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مرا فرزند خود خواندی ابا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 سر سفره خود نشاندی ابا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Mara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farzande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khandi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Abba</a:t>
            </a: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sare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sofreye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neshandi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Abba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999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84487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خانه‌ات خانه‌ام</a:t>
            </a:r>
            <a:endParaRPr lang="en-GB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میراثت گشته‌ام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Khaneat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khaneam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Mirasat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gashteam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366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1F341-BFA1-1B97-CB00-9AEFB61D8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88123F0-0F5C-3B1D-A5F8-FC6C44CF8CE0}"/>
              </a:ext>
            </a:extLst>
          </p:cNvPr>
          <p:cNvSpPr/>
          <p:nvPr/>
        </p:nvSpPr>
        <p:spPr>
          <a:xfrm>
            <a:off x="0" y="0"/>
            <a:ext cx="12192000" cy="584487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روح توست در دلم</a:t>
            </a:r>
            <a:endParaRPr lang="en-GB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پس ندا می‌دهم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delam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Pas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neda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midaham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3718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140476-B075-FA9A-44D5-509D3849F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D786C42-99A5-2F3A-788B-A6CF03A8E4A9}"/>
              </a:ext>
            </a:extLst>
          </p:cNvPr>
          <p:cNvSpPr/>
          <p:nvPr/>
        </p:nvSpPr>
        <p:spPr>
          <a:xfrm>
            <a:off x="0" y="0"/>
            <a:ext cx="12192000" cy="525573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ابا ابا ابا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Abba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Abba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Abba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245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114</TotalTime>
  <Words>253</Words>
  <Application>Microsoft Office PowerPoint</Application>
  <PresentationFormat>Widescreen</PresentationFormat>
  <Paragraphs>91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12</cp:revision>
  <dcterms:created xsi:type="dcterms:W3CDTF">2018-08-23T12:16:56Z</dcterms:created>
  <dcterms:modified xsi:type="dcterms:W3CDTF">2026-03-03T12:12:00Z</dcterms:modified>
</cp:coreProperties>
</file>