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60" r:id="rId2"/>
    <p:sldId id="256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85"/>
    <p:restoredTop sz="94694"/>
  </p:normalViewPr>
  <p:slideViewPr>
    <p:cSldViewPr snapToGrid="0" snapToObjects="1">
      <p:cViewPr varScale="1">
        <p:scale>
          <a:sx n="81" d="100"/>
          <a:sy n="81" d="100"/>
        </p:scale>
        <p:origin x="552" y="-2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FFB1DC59-CCAA-AB41-B99E-E2B73CB8B36E}"/>
    <pc:docChg chg="modSld modMainMaster">
      <pc:chgData name="Niloofar Hosseini" userId="eb3e3110-2622-43cd-88f0-a4c46bd91734" providerId="ADAL" clId="{FFB1DC59-CCAA-AB41-B99E-E2B73CB8B36E}" dt="2024-03-22T16:08:39.724" v="10"/>
      <pc:docMkLst>
        <pc:docMk/>
      </pc:docMkLst>
      <pc:sldChg chg="setBg">
        <pc:chgData name="Niloofar Hosseini" userId="eb3e3110-2622-43cd-88f0-a4c46bd91734" providerId="ADAL" clId="{FFB1DC59-CCAA-AB41-B99E-E2B73CB8B36E}" dt="2024-03-22T16:08:28.170" v="6"/>
        <pc:sldMkLst>
          <pc:docMk/>
          <pc:sldMk cId="1830175320" sldId="256"/>
        </pc:sldMkLst>
      </pc:sldChg>
      <pc:sldChg chg="modSp mod">
        <pc:chgData name="Niloofar Hosseini" userId="eb3e3110-2622-43cd-88f0-a4c46bd91734" providerId="ADAL" clId="{FFB1DC59-CCAA-AB41-B99E-E2B73CB8B36E}" dt="2024-03-22T16:08:04.207" v="3" actId="20577"/>
        <pc:sldMkLst>
          <pc:docMk/>
          <pc:sldMk cId="1645552846" sldId="257"/>
        </pc:sldMkLst>
        <pc:spChg chg="mod">
          <ac:chgData name="Niloofar Hosseini" userId="eb3e3110-2622-43cd-88f0-a4c46bd91734" providerId="ADAL" clId="{FFB1DC59-CCAA-AB41-B99E-E2B73CB8B36E}" dt="2024-03-22T16:08:04.207" v="3" actId="20577"/>
          <ac:spMkLst>
            <pc:docMk/>
            <pc:sldMk cId="1645552846" sldId="257"/>
            <ac:spMk id="4" creationId="{3B154002-71C7-EF4C-878C-9F8D79FA3FC7}"/>
          </ac:spMkLst>
        </pc:spChg>
      </pc:sldChg>
      <pc:sldChg chg="setBg">
        <pc:chgData name="Niloofar Hosseini" userId="eb3e3110-2622-43cd-88f0-a4c46bd91734" providerId="ADAL" clId="{FFB1DC59-CCAA-AB41-B99E-E2B73CB8B36E}" dt="2024-03-22T16:08:35.490" v="8"/>
        <pc:sldMkLst>
          <pc:docMk/>
          <pc:sldMk cId="122457290" sldId="260"/>
        </pc:sldMkLst>
      </pc:sldChg>
      <pc:sldChg chg="setBg">
        <pc:chgData name="Niloofar Hosseini" userId="eb3e3110-2622-43cd-88f0-a4c46bd91734" providerId="ADAL" clId="{FFB1DC59-CCAA-AB41-B99E-E2B73CB8B36E}" dt="2024-03-22T16:08:39.724" v="10"/>
        <pc:sldMkLst>
          <pc:docMk/>
          <pc:sldMk cId="3010697413" sldId="261"/>
        </pc:sldMkLst>
      </pc:sldChg>
      <pc:sldMasterChg chg="setBg modSldLayout">
        <pc:chgData name="Niloofar Hosseini" userId="eb3e3110-2622-43cd-88f0-a4c46bd91734" providerId="ADAL" clId="{FFB1DC59-CCAA-AB41-B99E-E2B73CB8B36E}" dt="2024-03-22T16:08:28.170" v="6"/>
        <pc:sldMasterMkLst>
          <pc:docMk/>
          <pc:sldMasterMk cId="2841632886" sldId="2147483648"/>
        </pc:sldMasterMkLst>
        <pc:sldLayoutChg chg="setBg">
          <pc:chgData name="Niloofar Hosseini" userId="eb3e3110-2622-43cd-88f0-a4c46bd91734" providerId="ADAL" clId="{FFB1DC59-CCAA-AB41-B99E-E2B73CB8B36E}" dt="2024-03-22T16:08:28.170" v="6"/>
          <pc:sldLayoutMkLst>
            <pc:docMk/>
            <pc:sldMasterMk cId="2841632886" sldId="2147483648"/>
            <pc:sldLayoutMk cId="854423480" sldId="2147483649"/>
          </pc:sldLayoutMkLst>
        </pc:sldLayoutChg>
        <pc:sldLayoutChg chg="setBg">
          <pc:chgData name="Niloofar Hosseini" userId="eb3e3110-2622-43cd-88f0-a4c46bd91734" providerId="ADAL" clId="{FFB1DC59-CCAA-AB41-B99E-E2B73CB8B36E}" dt="2024-03-22T16:08:28.170" v="6"/>
          <pc:sldLayoutMkLst>
            <pc:docMk/>
            <pc:sldMasterMk cId="2841632886" sldId="2147483648"/>
            <pc:sldLayoutMk cId="3414025015" sldId="2147483650"/>
          </pc:sldLayoutMkLst>
        </pc:sldLayoutChg>
        <pc:sldLayoutChg chg="setBg">
          <pc:chgData name="Niloofar Hosseini" userId="eb3e3110-2622-43cd-88f0-a4c46bd91734" providerId="ADAL" clId="{FFB1DC59-CCAA-AB41-B99E-E2B73CB8B36E}" dt="2024-03-22T16:08:28.170" v="6"/>
          <pc:sldLayoutMkLst>
            <pc:docMk/>
            <pc:sldMasterMk cId="2841632886" sldId="2147483648"/>
            <pc:sldLayoutMk cId="644931948" sldId="2147483651"/>
          </pc:sldLayoutMkLst>
        </pc:sldLayoutChg>
        <pc:sldLayoutChg chg="setBg">
          <pc:chgData name="Niloofar Hosseini" userId="eb3e3110-2622-43cd-88f0-a4c46bd91734" providerId="ADAL" clId="{FFB1DC59-CCAA-AB41-B99E-E2B73CB8B36E}" dt="2024-03-22T16:08:28.170" v="6"/>
          <pc:sldLayoutMkLst>
            <pc:docMk/>
            <pc:sldMasterMk cId="2841632886" sldId="2147483648"/>
            <pc:sldLayoutMk cId="495107332" sldId="2147483652"/>
          </pc:sldLayoutMkLst>
        </pc:sldLayoutChg>
        <pc:sldLayoutChg chg="setBg">
          <pc:chgData name="Niloofar Hosseini" userId="eb3e3110-2622-43cd-88f0-a4c46bd91734" providerId="ADAL" clId="{FFB1DC59-CCAA-AB41-B99E-E2B73CB8B36E}" dt="2024-03-22T16:08:28.170" v="6"/>
          <pc:sldLayoutMkLst>
            <pc:docMk/>
            <pc:sldMasterMk cId="2841632886" sldId="2147483648"/>
            <pc:sldLayoutMk cId="3692338335" sldId="2147483653"/>
          </pc:sldLayoutMkLst>
        </pc:sldLayoutChg>
        <pc:sldLayoutChg chg="setBg">
          <pc:chgData name="Niloofar Hosseini" userId="eb3e3110-2622-43cd-88f0-a4c46bd91734" providerId="ADAL" clId="{FFB1DC59-CCAA-AB41-B99E-E2B73CB8B36E}" dt="2024-03-22T16:08:28.170" v="6"/>
          <pc:sldLayoutMkLst>
            <pc:docMk/>
            <pc:sldMasterMk cId="2841632886" sldId="2147483648"/>
            <pc:sldLayoutMk cId="2874465783" sldId="2147483654"/>
          </pc:sldLayoutMkLst>
        </pc:sldLayoutChg>
        <pc:sldLayoutChg chg="setBg">
          <pc:chgData name="Niloofar Hosseini" userId="eb3e3110-2622-43cd-88f0-a4c46bd91734" providerId="ADAL" clId="{FFB1DC59-CCAA-AB41-B99E-E2B73CB8B36E}" dt="2024-03-22T16:08:28.170" v="6"/>
          <pc:sldLayoutMkLst>
            <pc:docMk/>
            <pc:sldMasterMk cId="2841632886" sldId="2147483648"/>
            <pc:sldLayoutMk cId="4001148039" sldId="2147483655"/>
          </pc:sldLayoutMkLst>
        </pc:sldLayoutChg>
        <pc:sldLayoutChg chg="setBg">
          <pc:chgData name="Niloofar Hosseini" userId="eb3e3110-2622-43cd-88f0-a4c46bd91734" providerId="ADAL" clId="{FFB1DC59-CCAA-AB41-B99E-E2B73CB8B36E}" dt="2024-03-22T16:08:28.170" v="6"/>
          <pc:sldLayoutMkLst>
            <pc:docMk/>
            <pc:sldMasterMk cId="2841632886" sldId="2147483648"/>
            <pc:sldLayoutMk cId="1892899842" sldId="2147483656"/>
          </pc:sldLayoutMkLst>
        </pc:sldLayoutChg>
        <pc:sldLayoutChg chg="setBg">
          <pc:chgData name="Niloofar Hosseini" userId="eb3e3110-2622-43cd-88f0-a4c46bd91734" providerId="ADAL" clId="{FFB1DC59-CCAA-AB41-B99E-E2B73CB8B36E}" dt="2024-03-22T16:08:28.170" v="6"/>
          <pc:sldLayoutMkLst>
            <pc:docMk/>
            <pc:sldMasterMk cId="2841632886" sldId="2147483648"/>
            <pc:sldLayoutMk cId="2925454691" sldId="2147483657"/>
          </pc:sldLayoutMkLst>
        </pc:sldLayoutChg>
        <pc:sldLayoutChg chg="setBg">
          <pc:chgData name="Niloofar Hosseini" userId="eb3e3110-2622-43cd-88f0-a4c46bd91734" providerId="ADAL" clId="{FFB1DC59-CCAA-AB41-B99E-E2B73CB8B36E}" dt="2024-03-22T16:08:28.170" v="6"/>
          <pc:sldLayoutMkLst>
            <pc:docMk/>
            <pc:sldMasterMk cId="2841632886" sldId="2147483648"/>
            <pc:sldLayoutMk cId="4270347859" sldId="2147483658"/>
          </pc:sldLayoutMkLst>
        </pc:sldLayoutChg>
        <pc:sldLayoutChg chg="setBg">
          <pc:chgData name="Niloofar Hosseini" userId="eb3e3110-2622-43cd-88f0-a4c46bd91734" providerId="ADAL" clId="{FFB1DC59-CCAA-AB41-B99E-E2B73CB8B36E}" dt="2024-03-22T16:08:28.170" v="6"/>
          <pc:sldLayoutMkLst>
            <pc:docMk/>
            <pc:sldMasterMk cId="2841632886" sldId="2147483648"/>
            <pc:sldLayoutMk cId="138079743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25C7-6CBE-1C40-A080-FD1F971AB4ED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482B-642A-434A-8185-95BBCA35E35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12668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25C7-6CBE-1C40-A080-FD1F971AB4ED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482B-642A-434A-8185-95BBCA35E35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97868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25C7-6CBE-1C40-A080-FD1F971AB4ED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482B-642A-434A-8185-95BBCA35E35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51373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25C7-6CBE-1C40-A080-FD1F971AB4ED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482B-642A-434A-8185-95BBCA35E35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83741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25C7-6CBE-1C40-A080-FD1F971AB4ED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482B-642A-434A-8185-95BBCA35E35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70046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25C7-6CBE-1C40-A080-FD1F971AB4ED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482B-642A-434A-8185-95BBCA35E35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14418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25C7-6CBE-1C40-A080-FD1F971AB4ED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482B-642A-434A-8185-95BBCA35E35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9125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25C7-6CBE-1C40-A080-FD1F971AB4ED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482B-642A-434A-8185-95BBCA35E35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75274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25C7-6CBE-1C40-A080-FD1F971AB4ED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482B-642A-434A-8185-95BBCA35E35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63585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25C7-6CBE-1C40-A080-FD1F971AB4ED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482B-642A-434A-8185-95BBCA35E35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15982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25C7-6CBE-1C40-A080-FD1F971AB4ED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482B-642A-434A-8185-95BBCA35E35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22197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C25C7-6CBE-1C40-A080-FD1F971AB4ED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5482B-642A-434A-8185-95BBCA35E35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011563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57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B154002-71C7-EF4C-878C-9F8D79FA3FC7}"/>
              </a:ext>
            </a:extLst>
          </p:cNvPr>
          <p:cNvSpPr/>
          <p:nvPr/>
        </p:nvSpPr>
        <p:spPr>
          <a:xfrm>
            <a:off x="0" y="0"/>
            <a:ext cx="12191999" cy="745678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اگه دلت شکسته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 شدی و خسته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غم تو دلت نشسته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تموم راهها بسته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30175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B154002-71C7-EF4C-878C-9F8D79FA3FC7}"/>
              </a:ext>
            </a:extLst>
          </p:cNvPr>
          <p:cNvSpPr/>
          <p:nvPr/>
        </p:nvSpPr>
        <p:spPr>
          <a:xfrm>
            <a:off x="0" y="0"/>
            <a:ext cx="12191999" cy="745678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بغض داری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دنیا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داد می زنی بی صدا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راه رهایی بازه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آمده عشقی تازه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45552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B154002-71C7-EF4C-878C-9F8D79FA3FC7}"/>
              </a:ext>
            </a:extLst>
          </p:cNvPr>
          <p:cNvSpPr/>
          <p:nvPr/>
        </p:nvSpPr>
        <p:spPr>
          <a:xfrm>
            <a:off x="0" y="0"/>
            <a:ext cx="12191999" cy="745678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پشت در قلب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زنده با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بشکن این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سکوتو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خط بزن این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هبوطور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01764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B154002-71C7-EF4C-878C-9F8D79FA3FC7}"/>
              </a:ext>
            </a:extLst>
          </p:cNvPr>
          <p:cNvSpPr/>
          <p:nvPr/>
        </p:nvSpPr>
        <p:spPr>
          <a:xfrm>
            <a:off x="0" y="0"/>
            <a:ext cx="12191999" cy="745678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رها شو از این قفس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صداش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بزن یک نفس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پشت در قلب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زنده با توست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744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0697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61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2022-04-05T14:51:22Z</dcterms:created>
  <dcterms:modified xsi:type="dcterms:W3CDTF">2025-04-22T14:55:54Z</dcterms:modified>
</cp:coreProperties>
</file>