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9" r:id="rId2"/>
    <p:sldId id="256" r:id="rId3"/>
    <p:sldId id="261" r:id="rId4"/>
    <p:sldId id="262" r:id="rId5"/>
    <p:sldId id="263" r:id="rId6"/>
    <p:sldId id="264" r:id="rId7"/>
    <p:sldId id="265" r:id="rId8"/>
    <p:sldId id="260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94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92262-E9F8-C54C-A2D9-4893A6502B20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6DD3-0A9D-3641-A600-CB7AEA8EB043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529864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92262-E9F8-C54C-A2D9-4893A6502B20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6DD3-0A9D-3641-A600-CB7AEA8EB043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789943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92262-E9F8-C54C-A2D9-4893A6502B20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6DD3-0A9D-3641-A600-CB7AEA8EB043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148332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92262-E9F8-C54C-A2D9-4893A6502B20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6DD3-0A9D-3641-A600-CB7AEA8EB043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260006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92262-E9F8-C54C-A2D9-4893A6502B20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6DD3-0A9D-3641-A600-CB7AEA8EB043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427137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92262-E9F8-C54C-A2D9-4893A6502B20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6DD3-0A9D-3641-A600-CB7AEA8EB043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468554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92262-E9F8-C54C-A2D9-4893A6502B20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6DD3-0A9D-3641-A600-CB7AEA8EB043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9442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92262-E9F8-C54C-A2D9-4893A6502B20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6DD3-0A9D-3641-A600-CB7AEA8EB043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478356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92262-E9F8-C54C-A2D9-4893A6502B20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6DD3-0A9D-3641-A600-CB7AEA8EB043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798033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92262-E9F8-C54C-A2D9-4893A6502B20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6DD3-0A9D-3641-A600-CB7AEA8EB043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119170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92262-E9F8-C54C-A2D9-4893A6502B20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6DD3-0A9D-3641-A600-CB7AEA8EB043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180811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092262-E9F8-C54C-A2D9-4893A6502B20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76DD3-0A9D-3641-A600-CB7AEA8EB043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0760435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3012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3E7CC8E-73D2-B7FE-B6EE-D40BF2B9DA0B}"/>
              </a:ext>
            </a:extLst>
          </p:cNvPr>
          <p:cNvSpPr/>
          <p:nvPr/>
        </p:nvSpPr>
        <p:spPr>
          <a:xfrm>
            <a:off x="0" y="0"/>
            <a:ext cx="12191999" cy="693465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عجیب است چه عجیب است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عشق تو ای عیسی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صلیب تو آورده آزادی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99333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3E7CC8E-73D2-B7FE-B6EE-D40BF2B9DA0B}"/>
              </a:ext>
            </a:extLst>
          </p:cNvPr>
          <p:cNvSpPr/>
          <p:nvPr/>
        </p:nvSpPr>
        <p:spPr>
          <a:xfrm>
            <a:off x="0" y="0"/>
            <a:ext cx="12191999" cy="693465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هیچکس نمی‌تواند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درک کند این حقیقت 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چه پرجلال ، چه زیبایی عیسی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55119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3E7CC8E-73D2-B7FE-B6EE-D40BF2B9DA0B}"/>
              </a:ext>
            </a:extLst>
          </p:cNvPr>
          <p:cNvSpPr/>
          <p:nvPr/>
        </p:nvSpPr>
        <p:spPr>
          <a:xfrm>
            <a:off x="1" y="-405114"/>
            <a:ext cx="12191999" cy="568373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دوستت دارم عیسی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 بی همتا   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جانم سراید حمدت را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x2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272347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3E7CC8E-73D2-B7FE-B6EE-D40BF2B9DA0B}"/>
              </a:ext>
            </a:extLst>
          </p:cNvPr>
          <p:cNvSpPr/>
          <p:nvPr/>
        </p:nvSpPr>
        <p:spPr>
          <a:xfrm>
            <a:off x="0" y="0"/>
            <a:ext cx="12191999" cy="667195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پرجلال چه پرجلال است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خلقت دستت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کارهای تو نمایان در جهان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60553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3E7CC8E-73D2-B7FE-B6EE-D40BF2B9DA0B}"/>
              </a:ext>
            </a:extLst>
          </p:cNvPr>
          <p:cNvSpPr/>
          <p:nvPr/>
        </p:nvSpPr>
        <p:spPr>
          <a:xfrm>
            <a:off x="1" y="0"/>
            <a:ext cx="12191999" cy="667195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حضورت می‌پرستم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تمامی جان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چه پرجلال چه زیبایی عیسی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18190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3E7CC8E-73D2-B7FE-B6EE-D40BF2B9DA0B}"/>
              </a:ext>
            </a:extLst>
          </p:cNvPr>
          <p:cNvSpPr/>
          <p:nvPr/>
        </p:nvSpPr>
        <p:spPr>
          <a:xfrm>
            <a:off x="1" y="-405114"/>
            <a:ext cx="12191999" cy="568373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دوستت دارم عیسی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 بی همتا   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جانم سراید حمدت را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x2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97906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63193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</TotalTime>
  <Words>73</Words>
  <Application>Microsoft Office PowerPoint</Application>
  <PresentationFormat>Widescreen</PresentationFormat>
  <Paragraphs>26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4</cp:revision>
  <dcterms:created xsi:type="dcterms:W3CDTF">2023-05-03T11:48:20Z</dcterms:created>
  <dcterms:modified xsi:type="dcterms:W3CDTF">2025-04-22T15:00:57Z</dcterms:modified>
</cp:coreProperties>
</file>