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8" r:id="rId2"/>
    <p:sldId id="256" r:id="rId3"/>
    <p:sldId id="291" r:id="rId4"/>
    <p:sldId id="292" r:id="rId5"/>
    <p:sldId id="293" r:id="rId6"/>
    <p:sldId id="294" r:id="rId7"/>
    <p:sldId id="295" r:id="rId8"/>
    <p:sldId id="283" r:id="rId9"/>
    <p:sldId id="296" r:id="rId10"/>
    <p:sldId id="297" r:id="rId11"/>
    <p:sldId id="298" r:id="rId12"/>
    <p:sldId id="299" r:id="rId13"/>
    <p:sldId id="300" r:id="rId14"/>
    <p:sldId id="301" r:id="rId15"/>
    <p:sldId id="290" r:id="rId16"/>
    <p:sldId id="277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813" autoAdjust="0"/>
    <p:restoredTop sz="94660"/>
  </p:normalViewPr>
  <p:slideViewPr>
    <p:cSldViewPr snapToGrid="0">
      <p:cViewPr varScale="1">
        <p:scale>
          <a:sx n="85" d="100"/>
          <a:sy n="85" d="100"/>
        </p:scale>
        <p:origin x="691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5BF877DB-1F47-8A4C-BD8A-B1403608D944}"/>
    <pc:docChg chg="undo custSel addSld delSld modSld sldOrd modMainMaster">
      <pc:chgData name="Niloofar Hosseini" userId="eb3e3110-2622-43cd-88f0-a4c46bd91734" providerId="ADAL" clId="{5BF877DB-1F47-8A4C-BD8A-B1403608D944}" dt="2024-05-21T16:14:56.552" v="961" actId="403"/>
      <pc:docMkLst>
        <pc:docMk/>
      </pc:docMkLst>
      <pc:sldChg chg="addSp delSp modSp mod setBg">
        <pc:chgData name="Niloofar Hosseini" userId="eb3e3110-2622-43cd-88f0-a4c46bd91734" providerId="ADAL" clId="{5BF877DB-1F47-8A4C-BD8A-B1403608D944}" dt="2024-05-21T16:03:38.019" v="145"/>
        <pc:sldMkLst>
          <pc:docMk/>
          <pc:sldMk cId="1237474094" sldId="256"/>
        </pc:sldMkLst>
        <pc:spChg chg="add del mod">
          <ac:chgData name="Niloofar Hosseini" userId="eb3e3110-2622-43cd-88f0-a4c46bd91734" providerId="ADAL" clId="{5BF877DB-1F47-8A4C-BD8A-B1403608D944}" dt="2024-05-21T16:03:38.019" v="145"/>
          <ac:spMkLst>
            <pc:docMk/>
            <pc:sldMk cId="1237474094" sldId="256"/>
            <ac:spMk id="2" creationId="{92F5AC04-97EE-7317-ACCF-41AE674AB84B}"/>
          </ac:spMkLst>
        </pc:spChg>
        <pc:spChg chg="mod">
          <ac:chgData name="Niloofar Hosseini" userId="eb3e3110-2622-43cd-88f0-a4c46bd91734" providerId="ADAL" clId="{5BF877DB-1F47-8A4C-BD8A-B1403608D944}" dt="2024-05-21T16:03:35.551" v="143" actId="20577"/>
          <ac:spMkLst>
            <pc:docMk/>
            <pc:sldMk cId="1237474094" sldId="256"/>
            <ac:spMk id="4" creationId="{00000000-0000-0000-0000-000000000000}"/>
          </ac:spMkLst>
        </pc:spChg>
      </pc:sldChg>
      <pc:sldChg chg="modSp del mod">
        <pc:chgData name="Niloofar Hosseini" userId="eb3e3110-2622-43cd-88f0-a4c46bd91734" providerId="ADAL" clId="{5BF877DB-1F47-8A4C-BD8A-B1403608D944}" dt="2024-05-21T16:04:08.412" v="148" actId="2696"/>
        <pc:sldMkLst>
          <pc:docMk/>
          <pc:sldMk cId="648116455" sldId="257"/>
        </pc:sldMkLst>
        <pc:spChg chg="mod">
          <ac:chgData name="Niloofar Hosseini" userId="eb3e3110-2622-43cd-88f0-a4c46bd91734" providerId="ADAL" clId="{5BF877DB-1F47-8A4C-BD8A-B1403608D944}" dt="2024-05-21T16:04:06.061" v="147" actId="14100"/>
          <ac:spMkLst>
            <pc:docMk/>
            <pc:sldMk cId="648116455" sldId="257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5BF877DB-1F47-8A4C-BD8A-B1403608D944}" dt="2024-05-21T16:05:56.394" v="261" actId="20577"/>
        <pc:sldMkLst>
          <pc:docMk/>
          <pc:sldMk cId="1206355293" sldId="258"/>
        </pc:sldMkLst>
        <pc:spChg chg="mod">
          <ac:chgData name="Niloofar Hosseini" userId="eb3e3110-2622-43cd-88f0-a4c46bd91734" providerId="ADAL" clId="{5BF877DB-1F47-8A4C-BD8A-B1403608D944}" dt="2024-05-21T16:05:56.394" v="261" actId="20577"/>
          <ac:spMkLst>
            <pc:docMk/>
            <pc:sldMk cId="1206355293" sldId="258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5BF877DB-1F47-8A4C-BD8A-B1403608D944}" dt="2024-05-21T16:06:01.879" v="262" actId="2696"/>
        <pc:sldMkLst>
          <pc:docMk/>
          <pc:sldMk cId="3366045768" sldId="259"/>
        </pc:sldMkLst>
      </pc:sldChg>
      <pc:sldChg chg="modSp mod">
        <pc:chgData name="Niloofar Hosseini" userId="eb3e3110-2622-43cd-88f0-a4c46bd91734" providerId="ADAL" clId="{5BF877DB-1F47-8A4C-BD8A-B1403608D944}" dt="2024-05-21T16:07:02.029" v="331" actId="20577"/>
        <pc:sldMkLst>
          <pc:docMk/>
          <pc:sldMk cId="3186907826" sldId="260"/>
        </pc:sldMkLst>
        <pc:spChg chg="mod">
          <ac:chgData name="Niloofar Hosseini" userId="eb3e3110-2622-43cd-88f0-a4c46bd91734" providerId="ADAL" clId="{5BF877DB-1F47-8A4C-BD8A-B1403608D944}" dt="2024-05-21T16:07:02.029" v="331" actId="20577"/>
          <ac:spMkLst>
            <pc:docMk/>
            <pc:sldMk cId="3186907826" sldId="260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5BF877DB-1F47-8A4C-BD8A-B1403608D944}" dt="2024-05-21T16:08:05.988" v="441" actId="20577"/>
        <pc:sldMkLst>
          <pc:docMk/>
          <pc:sldMk cId="935891941" sldId="261"/>
        </pc:sldMkLst>
        <pc:spChg chg="mod">
          <ac:chgData name="Niloofar Hosseini" userId="eb3e3110-2622-43cd-88f0-a4c46bd91734" providerId="ADAL" clId="{5BF877DB-1F47-8A4C-BD8A-B1403608D944}" dt="2024-05-21T16:08:05.988" v="441" actId="20577"/>
          <ac:spMkLst>
            <pc:docMk/>
            <pc:sldMk cId="935891941" sldId="261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5BF877DB-1F47-8A4C-BD8A-B1403608D944}" dt="2024-05-21T16:08:14.705" v="442" actId="2696"/>
        <pc:sldMkLst>
          <pc:docMk/>
          <pc:sldMk cId="2562994926" sldId="262"/>
        </pc:sldMkLst>
      </pc:sldChg>
      <pc:sldChg chg="del">
        <pc:chgData name="Niloofar Hosseini" userId="eb3e3110-2622-43cd-88f0-a4c46bd91734" providerId="ADAL" clId="{5BF877DB-1F47-8A4C-BD8A-B1403608D944}" dt="2024-05-21T16:08:44.932" v="488" actId="2696"/>
        <pc:sldMkLst>
          <pc:docMk/>
          <pc:sldMk cId="662849707" sldId="263"/>
        </pc:sldMkLst>
      </pc:sldChg>
      <pc:sldChg chg="del">
        <pc:chgData name="Niloofar Hosseini" userId="eb3e3110-2622-43cd-88f0-a4c46bd91734" providerId="ADAL" clId="{5BF877DB-1F47-8A4C-BD8A-B1403608D944}" dt="2024-05-21T16:08:46.139" v="489" actId="2696"/>
        <pc:sldMkLst>
          <pc:docMk/>
          <pc:sldMk cId="4271605012" sldId="264"/>
        </pc:sldMkLst>
      </pc:sldChg>
      <pc:sldChg chg="del">
        <pc:chgData name="Niloofar Hosseini" userId="eb3e3110-2622-43cd-88f0-a4c46bd91734" providerId="ADAL" clId="{5BF877DB-1F47-8A4C-BD8A-B1403608D944}" dt="2024-05-21T16:09:12.491" v="538" actId="2696"/>
        <pc:sldMkLst>
          <pc:docMk/>
          <pc:sldMk cId="1122837901" sldId="265"/>
        </pc:sldMkLst>
      </pc:sldChg>
      <pc:sldChg chg="del">
        <pc:chgData name="Niloofar Hosseini" userId="eb3e3110-2622-43cd-88f0-a4c46bd91734" providerId="ADAL" clId="{5BF877DB-1F47-8A4C-BD8A-B1403608D944}" dt="2024-05-21T16:10:33.952" v="650" actId="2696"/>
        <pc:sldMkLst>
          <pc:docMk/>
          <pc:sldMk cId="2827163241" sldId="266"/>
        </pc:sldMkLst>
      </pc:sldChg>
      <pc:sldChg chg="del">
        <pc:chgData name="Niloofar Hosseini" userId="eb3e3110-2622-43cd-88f0-a4c46bd91734" providerId="ADAL" clId="{5BF877DB-1F47-8A4C-BD8A-B1403608D944}" dt="2024-05-21T16:11:32.237" v="746" actId="2696"/>
        <pc:sldMkLst>
          <pc:docMk/>
          <pc:sldMk cId="1455970699" sldId="267"/>
        </pc:sldMkLst>
      </pc:sldChg>
      <pc:sldChg chg="del">
        <pc:chgData name="Niloofar Hosseini" userId="eb3e3110-2622-43cd-88f0-a4c46bd91734" providerId="ADAL" clId="{5BF877DB-1F47-8A4C-BD8A-B1403608D944}" dt="2024-05-21T16:12:32.645" v="810" actId="2696"/>
        <pc:sldMkLst>
          <pc:docMk/>
          <pc:sldMk cId="3736446728" sldId="268"/>
        </pc:sldMkLst>
      </pc:sldChg>
      <pc:sldChg chg="del">
        <pc:chgData name="Niloofar Hosseini" userId="eb3e3110-2622-43cd-88f0-a4c46bd91734" providerId="ADAL" clId="{5BF877DB-1F47-8A4C-BD8A-B1403608D944}" dt="2024-05-21T16:14:16.888" v="923" actId="2696"/>
        <pc:sldMkLst>
          <pc:docMk/>
          <pc:sldMk cId="641025517" sldId="269"/>
        </pc:sldMkLst>
      </pc:sldChg>
      <pc:sldChg chg="del">
        <pc:chgData name="Niloofar Hosseini" userId="eb3e3110-2622-43cd-88f0-a4c46bd91734" providerId="ADAL" clId="{5BF877DB-1F47-8A4C-BD8A-B1403608D944}" dt="2024-05-21T16:13:40.532" v="870" actId="2696"/>
        <pc:sldMkLst>
          <pc:docMk/>
          <pc:sldMk cId="420993451" sldId="271"/>
        </pc:sldMkLst>
      </pc:sldChg>
      <pc:sldChg chg="del">
        <pc:chgData name="Niloofar Hosseini" userId="eb3e3110-2622-43cd-88f0-a4c46bd91734" providerId="ADAL" clId="{5BF877DB-1F47-8A4C-BD8A-B1403608D944}" dt="2024-05-21T16:13:41.237" v="871" actId="2696"/>
        <pc:sldMkLst>
          <pc:docMk/>
          <pc:sldMk cId="1767935084" sldId="272"/>
        </pc:sldMkLst>
      </pc:sldChg>
      <pc:sldChg chg="del">
        <pc:chgData name="Niloofar Hosseini" userId="eb3e3110-2622-43cd-88f0-a4c46bd91734" providerId="ADAL" clId="{5BF877DB-1F47-8A4C-BD8A-B1403608D944}" dt="2024-05-21T16:12:33.641" v="811" actId="2696"/>
        <pc:sldMkLst>
          <pc:docMk/>
          <pc:sldMk cId="2524575530" sldId="273"/>
        </pc:sldMkLst>
      </pc:sldChg>
      <pc:sldChg chg="del">
        <pc:chgData name="Niloofar Hosseini" userId="eb3e3110-2622-43cd-88f0-a4c46bd91734" providerId="ADAL" clId="{5BF877DB-1F47-8A4C-BD8A-B1403608D944}" dt="2024-05-21T16:14:34.331" v="928" actId="2696"/>
        <pc:sldMkLst>
          <pc:docMk/>
          <pc:sldMk cId="164482346" sldId="276"/>
        </pc:sldMkLst>
      </pc:sldChg>
      <pc:sldChg chg="setBg">
        <pc:chgData name="Niloofar Hosseini" userId="eb3e3110-2622-43cd-88f0-a4c46bd91734" providerId="ADAL" clId="{5BF877DB-1F47-8A4C-BD8A-B1403608D944}" dt="2024-05-21T16:01:46.591" v="12"/>
        <pc:sldMkLst>
          <pc:docMk/>
          <pc:sldMk cId="2148573613" sldId="277"/>
        </pc:sldMkLst>
      </pc:sldChg>
      <pc:sldChg chg="setBg">
        <pc:chgData name="Niloofar Hosseini" userId="eb3e3110-2622-43cd-88f0-a4c46bd91734" providerId="ADAL" clId="{5BF877DB-1F47-8A4C-BD8A-B1403608D944}" dt="2024-05-21T16:01:41.559" v="10"/>
        <pc:sldMkLst>
          <pc:docMk/>
          <pc:sldMk cId="3620339498" sldId="278"/>
        </pc:sldMkLst>
      </pc:sldChg>
      <pc:sldChg chg="del">
        <pc:chgData name="Niloofar Hosseini" userId="eb3e3110-2622-43cd-88f0-a4c46bd91734" providerId="ADAL" clId="{5BF877DB-1F47-8A4C-BD8A-B1403608D944}" dt="2024-05-21T16:14:22.793" v="924" actId="2696"/>
        <pc:sldMkLst>
          <pc:docMk/>
          <pc:sldMk cId="2526016918" sldId="279"/>
        </pc:sldMkLst>
      </pc:sldChg>
      <pc:sldChg chg="del">
        <pc:chgData name="Niloofar Hosseini" userId="eb3e3110-2622-43cd-88f0-a4c46bd91734" providerId="ADAL" clId="{5BF877DB-1F47-8A4C-BD8A-B1403608D944}" dt="2024-05-21T16:14:22.801" v="925" actId="2696"/>
        <pc:sldMkLst>
          <pc:docMk/>
          <pc:sldMk cId="2183862995" sldId="280"/>
        </pc:sldMkLst>
      </pc:sldChg>
      <pc:sldChg chg="modSp add mod">
        <pc:chgData name="Niloofar Hosseini" userId="eb3e3110-2622-43cd-88f0-a4c46bd91734" providerId="ADAL" clId="{5BF877DB-1F47-8A4C-BD8A-B1403608D944}" dt="2024-05-21T16:08:39.101" v="487" actId="20577"/>
        <pc:sldMkLst>
          <pc:docMk/>
          <pc:sldMk cId="2228248332" sldId="281"/>
        </pc:sldMkLst>
        <pc:spChg chg="mod">
          <ac:chgData name="Niloofar Hosseini" userId="eb3e3110-2622-43cd-88f0-a4c46bd91734" providerId="ADAL" clId="{5BF877DB-1F47-8A4C-BD8A-B1403608D944}" dt="2024-05-21T16:08:39.101" v="487" actId="20577"/>
          <ac:spMkLst>
            <pc:docMk/>
            <pc:sldMk cId="2228248332" sldId="281"/>
            <ac:spMk id="4" creationId="{00000000-0000-0000-0000-000000000000}"/>
          </ac:spMkLst>
        </pc:spChg>
      </pc:sldChg>
      <pc:sldChg chg="modSp add mod ord">
        <pc:chgData name="Niloofar Hosseini" userId="eb3e3110-2622-43cd-88f0-a4c46bd91734" providerId="ADAL" clId="{5BF877DB-1F47-8A4C-BD8A-B1403608D944}" dt="2024-05-21T16:09:10.014" v="537" actId="20577"/>
        <pc:sldMkLst>
          <pc:docMk/>
          <pc:sldMk cId="607867958" sldId="282"/>
        </pc:sldMkLst>
        <pc:spChg chg="mod">
          <ac:chgData name="Niloofar Hosseini" userId="eb3e3110-2622-43cd-88f0-a4c46bd91734" providerId="ADAL" clId="{5BF877DB-1F47-8A4C-BD8A-B1403608D944}" dt="2024-05-21T16:09:10.014" v="537" actId="20577"/>
          <ac:spMkLst>
            <pc:docMk/>
            <pc:sldMk cId="607867958" sldId="282"/>
            <ac:spMk id="4" creationId="{00000000-0000-0000-0000-000000000000}"/>
          </ac:spMkLst>
        </pc:spChg>
      </pc:sldChg>
      <pc:sldChg chg="modSp add mod">
        <pc:chgData name="Niloofar Hosseini" userId="eb3e3110-2622-43cd-88f0-a4c46bd91734" providerId="ADAL" clId="{5BF877DB-1F47-8A4C-BD8A-B1403608D944}" dt="2024-05-21T16:10:23.744" v="649" actId="403"/>
        <pc:sldMkLst>
          <pc:docMk/>
          <pc:sldMk cId="2191286887" sldId="283"/>
        </pc:sldMkLst>
        <pc:spChg chg="mod">
          <ac:chgData name="Niloofar Hosseini" userId="eb3e3110-2622-43cd-88f0-a4c46bd91734" providerId="ADAL" clId="{5BF877DB-1F47-8A4C-BD8A-B1403608D944}" dt="2024-05-21T16:10:23.744" v="649" actId="403"/>
          <ac:spMkLst>
            <pc:docMk/>
            <pc:sldMk cId="2191286887" sldId="283"/>
            <ac:spMk id="4" creationId="{00000000-0000-0000-0000-000000000000}"/>
          </ac:spMkLst>
        </pc:spChg>
      </pc:sldChg>
      <pc:sldChg chg="modSp add mod">
        <pc:chgData name="Niloofar Hosseini" userId="eb3e3110-2622-43cd-88f0-a4c46bd91734" providerId="ADAL" clId="{5BF877DB-1F47-8A4C-BD8A-B1403608D944}" dt="2024-05-21T16:11:07.578" v="745" actId="20577"/>
        <pc:sldMkLst>
          <pc:docMk/>
          <pc:sldMk cId="1299086615" sldId="284"/>
        </pc:sldMkLst>
        <pc:spChg chg="mod">
          <ac:chgData name="Niloofar Hosseini" userId="eb3e3110-2622-43cd-88f0-a4c46bd91734" providerId="ADAL" clId="{5BF877DB-1F47-8A4C-BD8A-B1403608D944}" dt="2024-05-21T16:11:07.578" v="745" actId="20577"/>
          <ac:spMkLst>
            <pc:docMk/>
            <pc:sldMk cId="1299086615" sldId="284"/>
            <ac:spMk id="4" creationId="{00000000-0000-0000-0000-000000000000}"/>
          </ac:spMkLst>
        </pc:spChg>
      </pc:sldChg>
      <pc:sldChg chg="modSp add mod ord">
        <pc:chgData name="Niloofar Hosseini" userId="eb3e3110-2622-43cd-88f0-a4c46bd91734" providerId="ADAL" clId="{5BF877DB-1F47-8A4C-BD8A-B1403608D944}" dt="2024-05-21T16:12:07.869" v="809" actId="20577"/>
        <pc:sldMkLst>
          <pc:docMk/>
          <pc:sldMk cId="762694844" sldId="285"/>
        </pc:sldMkLst>
        <pc:spChg chg="mod">
          <ac:chgData name="Niloofar Hosseini" userId="eb3e3110-2622-43cd-88f0-a4c46bd91734" providerId="ADAL" clId="{5BF877DB-1F47-8A4C-BD8A-B1403608D944}" dt="2024-05-21T16:12:07.869" v="809" actId="20577"/>
          <ac:spMkLst>
            <pc:docMk/>
            <pc:sldMk cId="762694844" sldId="285"/>
            <ac:spMk id="4" creationId="{00000000-0000-0000-0000-000000000000}"/>
          </ac:spMkLst>
        </pc:spChg>
      </pc:sldChg>
      <pc:sldChg chg="modSp add mod ord replId">
        <pc:chgData name="Niloofar Hosseini" userId="eb3e3110-2622-43cd-88f0-a4c46bd91734" providerId="ADAL" clId="{5BF877DB-1F47-8A4C-BD8A-B1403608D944}" dt="2024-05-21T16:13:36.052" v="869" actId="20577"/>
        <pc:sldMkLst>
          <pc:docMk/>
          <pc:sldMk cId="4072504929" sldId="286"/>
        </pc:sldMkLst>
        <pc:spChg chg="mod">
          <ac:chgData name="Niloofar Hosseini" userId="eb3e3110-2622-43cd-88f0-a4c46bd91734" providerId="ADAL" clId="{5BF877DB-1F47-8A4C-BD8A-B1403608D944}" dt="2024-05-21T16:13:36.052" v="869" actId="20577"/>
          <ac:spMkLst>
            <pc:docMk/>
            <pc:sldMk cId="4072504929" sldId="286"/>
            <ac:spMk id="4" creationId="{00000000-0000-0000-0000-000000000000}"/>
          </ac:spMkLst>
        </pc:spChg>
      </pc:sldChg>
      <pc:sldChg chg="modSp add mod ord">
        <pc:chgData name="Niloofar Hosseini" userId="eb3e3110-2622-43cd-88f0-a4c46bd91734" providerId="ADAL" clId="{5BF877DB-1F47-8A4C-BD8A-B1403608D944}" dt="2024-05-21T16:14:09.711" v="922" actId="20577"/>
        <pc:sldMkLst>
          <pc:docMk/>
          <pc:sldMk cId="2968889804" sldId="287"/>
        </pc:sldMkLst>
        <pc:spChg chg="mod">
          <ac:chgData name="Niloofar Hosseini" userId="eb3e3110-2622-43cd-88f0-a4c46bd91734" providerId="ADAL" clId="{5BF877DB-1F47-8A4C-BD8A-B1403608D944}" dt="2024-05-21T16:14:09.711" v="922" actId="20577"/>
          <ac:spMkLst>
            <pc:docMk/>
            <pc:sldMk cId="2968889804" sldId="287"/>
            <ac:spMk id="4" creationId="{00000000-0000-0000-0000-000000000000}"/>
          </ac:spMkLst>
        </pc:spChg>
      </pc:sldChg>
      <pc:sldChg chg="add ord">
        <pc:chgData name="Niloofar Hosseini" userId="eb3e3110-2622-43cd-88f0-a4c46bd91734" providerId="ADAL" clId="{5BF877DB-1F47-8A4C-BD8A-B1403608D944}" dt="2024-05-21T16:14:29.988" v="927" actId="20578"/>
        <pc:sldMkLst>
          <pc:docMk/>
          <pc:sldMk cId="1580268211" sldId="288"/>
        </pc:sldMkLst>
      </pc:sldChg>
      <pc:sldChg chg="add ord replId">
        <pc:chgData name="Niloofar Hosseini" userId="eb3e3110-2622-43cd-88f0-a4c46bd91734" providerId="ADAL" clId="{5BF877DB-1F47-8A4C-BD8A-B1403608D944}" dt="2024-05-21T16:14:29.988" v="927" actId="20578"/>
        <pc:sldMkLst>
          <pc:docMk/>
          <pc:sldMk cId="4045144420" sldId="289"/>
        </pc:sldMkLst>
      </pc:sldChg>
      <pc:sldChg chg="modSp add mod ord">
        <pc:chgData name="Niloofar Hosseini" userId="eb3e3110-2622-43cd-88f0-a4c46bd91734" providerId="ADAL" clId="{5BF877DB-1F47-8A4C-BD8A-B1403608D944}" dt="2024-05-21T16:14:56.552" v="961" actId="403"/>
        <pc:sldMkLst>
          <pc:docMk/>
          <pc:sldMk cId="509526665" sldId="290"/>
        </pc:sldMkLst>
        <pc:spChg chg="mod">
          <ac:chgData name="Niloofar Hosseini" userId="eb3e3110-2622-43cd-88f0-a4c46bd91734" providerId="ADAL" clId="{5BF877DB-1F47-8A4C-BD8A-B1403608D944}" dt="2024-05-21T16:14:56.552" v="961" actId="403"/>
          <ac:spMkLst>
            <pc:docMk/>
            <pc:sldMk cId="509526665" sldId="290"/>
            <ac:spMk id="4" creationId="{00000000-0000-0000-0000-000000000000}"/>
          </ac:spMkLst>
        </pc:spChg>
      </pc:sldChg>
      <pc:sldMasterChg chg="setBg modSldLayout">
        <pc:chgData name="Niloofar Hosseini" userId="eb3e3110-2622-43cd-88f0-a4c46bd91734" providerId="ADAL" clId="{5BF877DB-1F47-8A4C-BD8A-B1403608D944}" dt="2024-05-21T16:01:36.142" v="8"/>
        <pc:sldMasterMkLst>
          <pc:docMk/>
          <pc:sldMasterMk cId="3834272444" sldId="2147483648"/>
        </pc:sldMasterMkLst>
        <pc:sldLayoutChg chg="setBg">
          <pc:chgData name="Niloofar Hosseini" userId="eb3e3110-2622-43cd-88f0-a4c46bd91734" providerId="ADAL" clId="{5BF877DB-1F47-8A4C-BD8A-B1403608D944}" dt="2024-05-21T16:01:36.142" v="8"/>
          <pc:sldLayoutMkLst>
            <pc:docMk/>
            <pc:sldMasterMk cId="3834272444" sldId="2147483648"/>
            <pc:sldLayoutMk cId="2978876641" sldId="2147483649"/>
          </pc:sldLayoutMkLst>
        </pc:sldLayoutChg>
        <pc:sldLayoutChg chg="setBg">
          <pc:chgData name="Niloofar Hosseini" userId="eb3e3110-2622-43cd-88f0-a4c46bd91734" providerId="ADAL" clId="{5BF877DB-1F47-8A4C-BD8A-B1403608D944}" dt="2024-05-21T16:01:36.142" v="8"/>
          <pc:sldLayoutMkLst>
            <pc:docMk/>
            <pc:sldMasterMk cId="3834272444" sldId="2147483648"/>
            <pc:sldLayoutMk cId="139579123" sldId="2147483650"/>
          </pc:sldLayoutMkLst>
        </pc:sldLayoutChg>
        <pc:sldLayoutChg chg="setBg">
          <pc:chgData name="Niloofar Hosseini" userId="eb3e3110-2622-43cd-88f0-a4c46bd91734" providerId="ADAL" clId="{5BF877DB-1F47-8A4C-BD8A-B1403608D944}" dt="2024-05-21T16:01:36.142" v="8"/>
          <pc:sldLayoutMkLst>
            <pc:docMk/>
            <pc:sldMasterMk cId="3834272444" sldId="2147483648"/>
            <pc:sldLayoutMk cId="467588143" sldId="2147483651"/>
          </pc:sldLayoutMkLst>
        </pc:sldLayoutChg>
        <pc:sldLayoutChg chg="setBg">
          <pc:chgData name="Niloofar Hosseini" userId="eb3e3110-2622-43cd-88f0-a4c46bd91734" providerId="ADAL" clId="{5BF877DB-1F47-8A4C-BD8A-B1403608D944}" dt="2024-05-21T16:01:36.142" v="8"/>
          <pc:sldLayoutMkLst>
            <pc:docMk/>
            <pc:sldMasterMk cId="3834272444" sldId="2147483648"/>
            <pc:sldLayoutMk cId="2258474232" sldId="2147483652"/>
          </pc:sldLayoutMkLst>
        </pc:sldLayoutChg>
        <pc:sldLayoutChg chg="setBg">
          <pc:chgData name="Niloofar Hosseini" userId="eb3e3110-2622-43cd-88f0-a4c46bd91734" providerId="ADAL" clId="{5BF877DB-1F47-8A4C-BD8A-B1403608D944}" dt="2024-05-21T16:01:36.142" v="8"/>
          <pc:sldLayoutMkLst>
            <pc:docMk/>
            <pc:sldMasterMk cId="3834272444" sldId="2147483648"/>
            <pc:sldLayoutMk cId="1633301" sldId="2147483653"/>
          </pc:sldLayoutMkLst>
        </pc:sldLayoutChg>
        <pc:sldLayoutChg chg="setBg">
          <pc:chgData name="Niloofar Hosseini" userId="eb3e3110-2622-43cd-88f0-a4c46bd91734" providerId="ADAL" clId="{5BF877DB-1F47-8A4C-BD8A-B1403608D944}" dt="2024-05-21T16:01:36.142" v="8"/>
          <pc:sldLayoutMkLst>
            <pc:docMk/>
            <pc:sldMasterMk cId="3834272444" sldId="2147483648"/>
            <pc:sldLayoutMk cId="1561595945" sldId="2147483654"/>
          </pc:sldLayoutMkLst>
        </pc:sldLayoutChg>
        <pc:sldLayoutChg chg="setBg">
          <pc:chgData name="Niloofar Hosseini" userId="eb3e3110-2622-43cd-88f0-a4c46bd91734" providerId="ADAL" clId="{5BF877DB-1F47-8A4C-BD8A-B1403608D944}" dt="2024-05-21T16:01:36.142" v="8"/>
          <pc:sldLayoutMkLst>
            <pc:docMk/>
            <pc:sldMasterMk cId="3834272444" sldId="2147483648"/>
            <pc:sldLayoutMk cId="4279762187" sldId="2147483655"/>
          </pc:sldLayoutMkLst>
        </pc:sldLayoutChg>
        <pc:sldLayoutChg chg="setBg">
          <pc:chgData name="Niloofar Hosseini" userId="eb3e3110-2622-43cd-88f0-a4c46bd91734" providerId="ADAL" clId="{5BF877DB-1F47-8A4C-BD8A-B1403608D944}" dt="2024-05-21T16:01:36.142" v="8"/>
          <pc:sldLayoutMkLst>
            <pc:docMk/>
            <pc:sldMasterMk cId="3834272444" sldId="2147483648"/>
            <pc:sldLayoutMk cId="3842706408" sldId="2147483656"/>
          </pc:sldLayoutMkLst>
        </pc:sldLayoutChg>
        <pc:sldLayoutChg chg="setBg">
          <pc:chgData name="Niloofar Hosseini" userId="eb3e3110-2622-43cd-88f0-a4c46bd91734" providerId="ADAL" clId="{5BF877DB-1F47-8A4C-BD8A-B1403608D944}" dt="2024-05-21T16:01:36.142" v="8"/>
          <pc:sldLayoutMkLst>
            <pc:docMk/>
            <pc:sldMasterMk cId="3834272444" sldId="2147483648"/>
            <pc:sldLayoutMk cId="55810396" sldId="2147483657"/>
          </pc:sldLayoutMkLst>
        </pc:sldLayoutChg>
        <pc:sldLayoutChg chg="setBg">
          <pc:chgData name="Niloofar Hosseini" userId="eb3e3110-2622-43cd-88f0-a4c46bd91734" providerId="ADAL" clId="{5BF877DB-1F47-8A4C-BD8A-B1403608D944}" dt="2024-05-21T16:01:36.142" v="8"/>
          <pc:sldLayoutMkLst>
            <pc:docMk/>
            <pc:sldMasterMk cId="3834272444" sldId="2147483648"/>
            <pc:sldLayoutMk cId="2033491927" sldId="2147483658"/>
          </pc:sldLayoutMkLst>
        </pc:sldLayoutChg>
        <pc:sldLayoutChg chg="setBg">
          <pc:chgData name="Niloofar Hosseini" userId="eb3e3110-2622-43cd-88f0-a4c46bd91734" providerId="ADAL" clId="{5BF877DB-1F47-8A4C-BD8A-B1403608D944}" dt="2024-05-21T16:01:36.142" v="8"/>
          <pc:sldLayoutMkLst>
            <pc:docMk/>
            <pc:sldMasterMk cId="3834272444" sldId="2147483648"/>
            <pc:sldLayoutMk cId="2167525358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E26EB2-C29C-47DE-BE44-E8AB1334BC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9A5C59-D3C0-485C-B60D-480AB911FD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CD11B4-AD0D-490A-8885-4A6C060D6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A7540-3B7E-44CB-BEC4-56D00DF3CCA8}" type="datetimeFigureOut">
              <a:rPr lang="en-GB" smtClean="0"/>
              <a:t>18/02/2026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D0D4F-64A4-4288-BA1B-9D3401BF0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86FCC0-B66C-467F-BCC7-9D0F06889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16690-7667-4848-A8D7-C4F9AA2F63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7958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475E6-E2D1-416E-91DC-C23AB35CC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723788-D30F-4DD8-809D-496745E292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CB6C22-D581-415E-A9A2-46A455565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A7540-3B7E-44CB-BEC4-56D00DF3CCA8}" type="datetimeFigureOut">
              <a:rPr lang="en-GB" smtClean="0"/>
              <a:t>18/02/2026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F6A9FF-5926-4B18-9B84-B8641FA4A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3BF737-D3AB-40C4-B13F-A36CC29B4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16690-7667-4848-A8D7-C4F9AA2F63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2476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F0DB578-0A7D-42BC-BBD9-B0589FD77D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A5FB04-A0CF-419D-B393-4D4A353B72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99EE79-FEA8-4F67-AF07-C79FC0656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A7540-3B7E-44CB-BEC4-56D00DF3CCA8}" type="datetimeFigureOut">
              <a:rPr lang="en-GB" smtClean="0"/>
              <a:t>18/02/2026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4A679C-9655-4CEC-B501-0EE216D76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FC13D-85FC-4714-A3CA-A8D618B97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16690-7667-4848-A8D7-C4F9AA2F63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801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48A7C-7072-4662-847D-27C55E676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DD946F-9B52-4B4A-B2F3-8327D59292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23B9A5-F650-4BAE-A081-767A1647C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A7540-3B7E-44CB-BEC4-56D00DF3CCA8}" type="datetimeFigureOut">
              <a:rPr lang="en-GB" smtClean="0"/>
              <a:t>18/02/2026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5F44F6-6B7B-4D89-A5DE-0C80298CC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00808D-3410-499A-B61B-6E4C3A14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16690-7667-4848-A8D7-C4F9AA2F63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9522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6166B-9810-4A24-8DC5-00DAECA3B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1A96CA-AE1D-4E0B-99A7-F177387C1D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7FD501-4CB9-4109-B9FC-37747FA9B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A7540-3B7E-44CB-BEC4-56D00DF3CCA8}" type="datetimeFigureOut">
              <a:rPr lang="en-GB" smtClean="0"/>
              <a:t>18/02/2026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C2733B-9FB3-4C34-8194-B539931F0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DA5346-5FEA-4131-A585-D0F271B3B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16690-7667-4848-A8D7-C4F9AA2F63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3327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78CEB-DD8D-4F02-9E74-F8638023A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EC11AB-8D8B-40B4-9ACD-7C106F7785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64650B-D4EC-4776-8EB0-6E7B62056D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FBDD04-2D1A-4B48-B5CF-0878D32C4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A7540-3B7E-44CB-BEC4-56D00DF3CCA8}" type="datetimeFigureOut">
              <a:rPr lang="en-GB" smtClean="0"/>
              <a:t>18/02/2026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1523D0-63F8-4D85-A0E8-C91A824D6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578E5B-2AA2-4344-AEE2-E29965B52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16690-7667-4848-A8D7-C4F9AA2F63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6372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19414-CE50-42D9-AAAC-454D37887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A11473-293D-445D-A57E-E68F658355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530435-0178-4231-B603-15145A95C0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17B963-8F4E-49FA-A535-969460223B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CD83E46-8981-4391-87DE-3E006282D2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DA930BE-5CB4-43FB-9C24-B08B0A2E5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A7540-3B7E-44CB-BEC4-56D00DF3CCA8}" type="datetimeFigureOut">
              <a:rPr lang="en-GB" smtClean="0"/>
              <a:t>18/02/2026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438F69A-47A2-45A6-904A-2BB45FA35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58F2EC-478E-48B5-B25E-95311D5DB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16690-7667-4848-A8D7-C4F9AA2F63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4527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79C02-E62B-4F8D-89EF-9F1ED2957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592323-D4B6-4A50-B6AA-4B11605CC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A7540-3B7E-44CB-BEC4-56D00DF3CCA8}" type="datetimeFigureOut">
              <a:rPr lang="en-GB" smtClean="0"/>
              <a:t>18/02/2026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317F24-A1A3-4F7C-8F97-E3B76AECE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BB3756-0E03-46EB-81AA-0FD91D5DD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16690-7667-4848-A8D7-C4F9AA2F63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860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B7FDBC-F684-458C-B1CF-4078F332F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A7540-3B7E-44CB-BEC4-56D00DF3CCA8}" type="datetimeFigureOut">
              <a:rPr lang="en-GB" smtClean="0"/>
              <a:t>18/02/2026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379C62-5ACA-4488-A26E-0235187A5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15848C-483E-4C62-9C54-32E283E7B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16690-7667-4848-A8D7-C4F9AA2F63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762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D6667-BBFB-4694-B243-69549EDD3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18D352-A4AD-40F1-9918-2EF34B5879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923641-26D6-4776-AFA7-605329A897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3F85BF-34A2-4D12-B9D6-004551D1D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A7540-3B7E-44CB-BEC4-56D00DF3CCA8}" type="datetimeFigureOut">
              <a:rPr lang="en-GB" smtClean="0"/>
              <a:t>18/02/2026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376652-ACD7-4642-9D3A-D644B745C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78E1B7-0D71-49A5-BE7A-B23364023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16690-7667-4848-A8D7-C4F9AA2F63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7261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389E5-FB46-4DD2-9CD1-20AECEE2E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F2CC866-3547-47B8-999E-BD8130BAF4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5E43F9-7F55-4D90-8D49-881420A9B9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E28A96-BF2F-4F37-A915-355D97F85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A7540-3B7E-44CB-BEC4-56D00DF3CCA8}" type="datetimeFigureOut">
              <a:rPr lang="en-GB" smtClean="0"/>
              <a:t>18/02/2026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11B283-CD61-4AE3-8CEC-DFAA1E89D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4F5F07-79E5-474D-9589-1BA307BAD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16690-7667-4848-A8D7-C4F9AA2F63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8841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66614C-4C31-4969-AC1B-59326D699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04673D-0422-4957-BD1A-2ED59D35A2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F04D84-4AE6-4DBC-9B7A-B41696D3B1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5A7540-3B7E-44CB-BEC4-56D00DF3CCA8}" type="datetimeFigureOut">
              <a:rPr lang="en-GB" smtClean="0"/>
              <a:t>18/02/2026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859585-4553-49C7-A3EB-0F6972C987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DCBA54-F9F9-4C67-AE68-9630A5284A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416690-7667-4848-A8D7-C4F9AA2F63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6753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03394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549962-3445-8427-90C0-797EC28F50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67329EB-A411-1216-85F2-40D904FCB64A}"/>
              </a:ext>
            </a:extLst>
          </p:cNvPr>
          <p:cNvSpPr/>
          <p:nvPr/>
        </p:nvSpPr>
        <p:spPr>
          <a:xfrm>
            <a:off x="0" y="0"/>
            <a:ext cx="12192000" cy="558999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عمیقتر کمی عمیقتر ، عمیقتر بگذار درک کنم فرزندیم</a:t>
            </a:r>
            <a:endParaRPr lang="fa-IR" sz="4400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عمیقتر کمی عمیقتر ، عمیقتر بگذار کشف کنم آزادیم</a:t>
            </a:r>
          </a:p>
          <a:p>
            <a:pPr algn="ctr" rtl="1">
              <a:lnSpc>
                <a:spcPct val="150000"/>
              </a:lnSpc>
            </a:pPr>
            <a:endParaRPr lang="fa-IR" sz="660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Amightar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kami </a:t>
            </a: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amightar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amightar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bogzar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dark </a:t>
            </a: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konam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farzandiam</a:t>
            </a:r>
            <a:endParaRPr lang="en-US" sz="320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Amightar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kami </a:t>
            </a: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amightar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amightar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bogzar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kashf </a:t>
            </a: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konam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azadiam</a:t>
            </a:r>
            <a:endParaRPr lang="fa-IR" sz="320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23D0650-6C2A-A871-652D-0D2FE9D68152}"/>
              </a:ext>
            </a:extLst>
          </p:cNvPr>
          <p:cNvSpPr/>
          <p:nvPr/>
        </p:nvSpPr>
        <p:spPr>
          <a:xfrm>
            <a:off x="6003634" y="1305341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endParaRPr lang="en-GB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735583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0CF5E4-32D3-63BA-9809-8FCBBCF5C9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BD30A1A-2C27-FF7A-46F4-8946E96DFCCA}"/>
              </a:ext>
            </a:extLst>
          </p:cNvPr>
          <p:cNvSpPr/>
          <p:nvPr/>
        </p:nvSpPr>
        <p:spPr>
          <a:xfrm>
            <a:off x="0" y="0"/>
            <a:ext cx="12192000" cy="558999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عمیقتر کمی عمیقتر ، عمیقتر بینم کیستم در نگاه تو</a:t>
            </a:r>
            <a:endParaRPr lang="fa-IR" sz="4400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عمیقتر کمی عمیقتر ، عمیقتر درک کنم هستم میراث تو</a:t>
            </a:r>
          </a:p>
          <a:p>
            <a:pPr algn="ctr" rtl="1">
              <a:lnSpc>
                <a:spcPct val="150000"/>
              </a:lnSpc>
            </a:pPr>
            <a:endParaRPr lang="fa-IR" sz="660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Amightar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kami </a:t>
            </a: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amightar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amightar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binam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kistam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negahe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</a:t>
            </a:r>
          </a:p>
          <a:p>
            <a:pPr algn="ctr" rtl="1">
              <a:lnSpc>
                <a:spcPct val="150000"/>
              </a:lnSpc>
            </a:pP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Amightar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kami </a:t>
            </a: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amightar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amightar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dark </a:t>
            </a: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konam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hastam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mirase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</a:t>
            </a:r>
            <a:endParaRPr lang="fa-IR" sz="320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87E3101-E4FE-46EA-66F9-48DBF3758A90}"/>
              </a:ext>
            </a:extLst>
          </p:cNvPr>
          <p:cNvSpPr/>
          <p:nvPr/>
        </p:nvSpPr>
        <p:spPr>
          <a:xfrm>
            <a:off x="6003634" y="1305341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endParaRPr lang="en-GB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503228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231DCA-B09E-582E-3E3B-5C98A722D1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0245AF0-8D0D-4D53-315B-A70E1667AF59}"/>
              </a:ext>
            </a:extLst>
          </p:cNvPr>
          <p:cNvSpPr/>
          <p:nvPr/>
        </p:nvSpPr>
        <p:spPr>
          <a:xfrm>
            <a:off x="0" y="0"/>
            <a:ext cx="12192000" cy="548656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هدف از بودنم</a:t>
            </a:r>
            <a:endParaRPr lang="fa-IR" sz="4400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حیات و زیستنم تنها تویی پدر</a:t>
            </a:r>
          </a:p>
          <a:p>
            <a:pPr algn="ctr" rtl="1">
              <a:lnSpc>
                <a:spcPct val="150000"/>
              </a:lnSpc>
            </a:pPr>
            <a:endParaRPr lang="fa-IR" sz="540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Hadaf </a:t>
            </a:r>
            <a:r>
              <a:rPr lang="en-US" sz="36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6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budanam</a:t>
            </a:r>
            <a:endParaRPr lang="en-US" sz="360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Hayat o </a:t>
            </a:r>
            <a:r>
              <a:rPr lang="en-US" sz="36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zistanam</a:t>
            </a:r>
            <a:r>
              <a:rPr lang="en-US" sz="36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tanha </a:t>
            </a:r>
            <a:r>
              <a:rPr lang="en-US" sz="36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toyi</a:t>
            </a:r>
            <a:r>
              <a:rPr lang="en-US" sz="36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pedar</a:t>
            </a:r>
            <a:endParaRPr lang="fa-IR" sz="360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5484BE2-3973-BFD0-D2B5-73CDEA9E6782}"/>
              </a:ext>
            </a:extLst>
          </p:cNvPr>
          <p:cNvSpPr/>
          <p:nvPr/>
        </p:nvSpPr>
        <p:spPr>
          <a:xfrm>
            <a:off x="6003634" y="1305341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endParaRPr lang="en-GB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099622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D2D753-2D62-D9C2-8FE9-3F7D8FBDF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3E0F31B-FD11-C3D6-F885-BF511A39AD99}"/>
              </a:ext>
            </a:extLst>
          </p:cNvPr>
          <p:cNvSpPr/>
          <p:nvPr/>
        </p:nvSpPr>
        <p:spPr>
          <a:xfrm>
            <a:off x="0" y="0"/>
            <a:ext cx="12192000" cy="549765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مبهوت از محبت و عشق تو بس عظیم تر از درک من</a:t>
            </a:r>
          </a:p>
          <a:p>
            <a:pPr algn="ctr" rtl="1">
              <a:lnSpc>
                <a:spcPct val="150000"/>
              </a:lnSpc>
            </a:pPr>
            <a:r>
              <a:rPr lang="fa-IR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فدیه دادی مرا از گناه و خطا تا جلالت را ببینم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Mabhut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mohabat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eshghe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to, bas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azimtar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darke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</a:t>
            </a:r>
          </a:p>
          <a:p>
            <a:pPr algn="ctr" rtl="1">
              <a:lnSpc>
                <a:spcPct val="150000"/>
              </a:lnSpc>
            </a:pP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Fedye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dadi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mara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gonah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khata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ta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jalalat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bebinam</a:t>
            </a:r>
            <a:endParaRPr lang="fa-IR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70641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E27BFE-4B0A-C13E-8752-D5DDCF16B7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A6F08D7-0576-7D3C-D2EE-87E786CF3D6D}"/>
              </a:ext>
            </a:extLst>
          </p:cNvPr>
          <p:cNvSpPr/>
          <p:nvPr/>
        </p:nvSpPr>
        <p:spPr>
          <a:xfrm>
            <a:off x="0" y="0"/>
            <a:ext cx="12192000" cy="646715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1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چشیدم و دیدم نیکوییت ، امانت پایدار تو</a:t>
            </a:r>
          </a:p>
          <a:p>
            <a:pPr algn="ctr" rtl="1">
              <a:lnSpc>
                <a:spcPct val="150000"/>
              </a:lnSpc>
            </a:pPr>
            <a:r>
              <a:rPr lang="fa-IR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شیرین است چون عسل ، حضورت ای پدر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مرا بخوان به عمق‌هایت</a:t>
            </a:r>
          </a:p>
          <a:p>
            <a:pPr algn="ctr" rtl="1">
              <a:lnSpc>
                <a:spcPct val="150000"/>
              </a:lnSpc>
            </a:pPr>
            <a:endParaRPr lang="fa-IR" sz="4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Cheshidam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didam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nikuyiat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amanate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paydare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</a:t>
            </a:r>
          </a:p>
          <a:p>
            <a:pPr algn="ctr" rtl="1">
              <a:lnSpc>
                <a:spcPct val="150000"/>
              </a:lnSpc>
            </a:pP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Shirin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ast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chon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asal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hozurat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pedar</a:t>
            </a:r>
            <a:endParaRPr lang="en-US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mara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bekhan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omghhayat</a:t>
            </a:r>
            <a:endParaRPr lang="fa-IR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4743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462241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600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عمیقتر کمی عمیقتر</a:t>
            </a:r>
            <a:endParaRPr lang="en-US" sz="540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00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8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Amightar</a:t>
            </a:r>
            <a:r>
              <a:rPr lang="en-US" sz="48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kami </a:t>
            </a:r>
            <a:r>
              <a:rPr lang="en-US" sz="48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amightar</a:t>
            </a:r>
            <a:endParaRPr lang="fa-IR" sz="480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95266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8573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58999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عمیقتر کمی عمیقتر ، </a:t>
            </a:r>
            <a:r>
              <a:rPr lang="fa-IR" sz="4400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عمیقتر مرا ببر عمقهایت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عمیقتر کمی عمیقتر ، عمیقتر مرا بخوان به ژرفایت</a:t>
            </a:r>
          </a:p>
          <a:p>
            <a:pPr algn="ctr" rtl="1">
              <a:lnSpc>
                <a:spcPct val="150000"/>
              </a:lnSpc>
            </a:pPr>
            <a:endParaRPr lang="fa-IR" sz="660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Amightar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kami </a:t>
            </a: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amightar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amightar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mara </a:t>
            </a: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bebar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omghhayat</a:t>
            </a:r>
            <a:endParaRPr lang="en-US" sz="320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Amightar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kami </a:t>
            </a: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amightar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amightar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mara </a:t>
            </a: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bekhan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jarfayat</a:t>
            </a:r>
            <a:endParaRPr lang="fa-IR" sz="320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03634" y="1305341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endParaRPr lang="en-GB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374740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F8E506-EB50-1DF4-CDD1-C872942767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7796E7E-CC39-0C96-0652-04158CBDF89D}"/>
              </a:ext>
            </a:extLst>
          </p:cNvPr>
          <p:cNvSpPr/>
          <p:nvPr/>
        </p:nvSpPr>
        <p:spPr>
          <a:xfrm>
            <a:off x="0" y="0"/>
            <a:ext cx="12192000" cy="558999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عمیقتر کمی عمیقتر ، </a:t>
            </a:r>
            <a:r>
              <a:rPr lang="fa-IR" sz="4400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عمیقتر بگذار درک کنم فیض تو را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عمیقتر کمی عمیقتر ، عمیقتر بگذار بشنوم قلب تو را</a:t>
            </a:r>
          </a:p>
          <a:p>
            <a:pPr algn="ctr" rtl="1">
              <a:lnSpc>
                <a:spcPct val="150000"/>
              </a:lnSpc>
            </a:pPr>
            <a:endParaRPr lang="fa-IR" sz="660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Amightar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kami </a:t>
            </a: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amightar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amightar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bogzar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dark </a:t>
            </a: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konam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feyze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endParaRPr lang="en-US" sz="320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Amightar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kami </a:t>
            </a: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amightar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amightar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bogzar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beshnavam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ghalbe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endParaRPr lang="fa-IR" sz="320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90D7DB-2E8C-5EF3-511E-B821F21C44C9}"/>
              </a:ext>
            </a:extLst>
          </p:cNvPr>
          <p:cNvSpPr/>
          <p:nvPr/>
        </p:nvSpPr>
        <p:spPr>
          <a:xfrm>
            <a:off x="6003634" y="1305341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endParaRPr lang="en-GB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43224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88BD4A-3CE7-7F25-1A65-211F4383B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563F980-7E66-7788-065D-FF302F20DCBF}"/>
              </a:ext>
            </a:extLst>
          </p:cNvPr>
          <p:cNvSpPr/>
          <p:nvPr/>
        </p:nvSpPr>
        <p:spPr>
          <a:xfrm>
            <a:off x="0" y="0"/>
            <a:ext cx="12192000" cy="548656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بر وعده‌های تو</a:t>
            </a:r>
            <a:endParaRPr lang="fa-IR" sz="4400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می‌سازم زندگیم را من ای پدر</a:t>
            </a:r>
          </a:p>
          <a:p>
            <a:pPr algn="ctr" rtl="1">
              <a:lnSpc>
                <a:spcPct val="150000"/>
              </a:lnSpc>
            </a:pPr>
            <a:endParaRPr lang="fa-IR" sz="540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Bar </a:t>
            </a:r>
            <a:r>
              <a:rPr lang="en-US" sz="36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vadehaye</a:t>
            </a:r>
            <a:r>
              <a:rPr lang="en-US" sz="36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</a:t>
            </a: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Misazam</a:t>
            </a:r>
            <a:r>
              <a:rPr lang="en-US" sz="36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zendegiyam</a:t>
            </a:r>
            <a:r>
              <a:rPr lang="en-US" sz="36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36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</a:t>
            </a:r>
            <a:r>
              <a:rPr lang="en-US" sz="36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Pedar</a:t>
            </a:r>
            <a:endParaRPr lang="fa-IR" sz="360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334DB42-FCB0-5E83-8808-CED4C35EA36E}"/>
              </a:ext>
            </a:extLst>
          </p:cNvPr>
          <p:cNvSpPr/>
          <p:nvPr/>
        </p:nvSpPr>
        <p:spPr>
          <a:xfrm>
            <a:off x="6003634" y="1305341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endParaRPr lang="en-GB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204500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F75CA6-852D-E625-886D-6F2E358EC2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05C58B0-44BB-B945-5D90-133F55FD7030}"/>
              </a:ext>
            </a:extLst>
          </p:cNvPr>
          <p:cNvSpPr/>
          <p:nvPr/>
        </p:nvSpPr>
        <p:spPr>
          <a:xfrm>
            <a:off x="0" y="0"/>
            <a:ext cx="12192000" cy="558999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عمیقتر کمی عمیقتر ، </a:t>
            </a:r>
            <a:r>
              <a:rPr lang="fa-IR" sz="4400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عمیقترین مکاشفات آسمان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عمیقتر کمی عمیقتر ، عمیقترین نیایشم ز قلب و جان</a:t>
            </a:r>
          </a:p>
          <a:p>
            <a:pPr algn="ctr" rtl="1">
              <a:lnSpc>
                <a:spcPct val="150000"/>
              </a:lnSpc>
            </a:pPr>
            <a:endParaRPr lang="fa-IR" sz="660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Amightar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kami </a:t>
            </a: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amightar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amightarin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mokashefate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aseman</a:t>
            </a:r>
            <a:endParaRPr lang="en-US" sz="320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Amightar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kami </a:t>
            </a: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amightar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amightarin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niyayesham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ze </a:t>
            </a: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ghalb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jan</a:t>
            </a:r>
            <a:endParaRPr lang="fa-IR" sz="320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6217379-FDF9-18A2-4F1A-AD0405729BF2}"/>
              </a:ext>
            </a:extLst>
          </p:cNvPr>
          <p:cNvSpPr/>
          <p:nvPr/>
        </p:nvSpPr>
        <p:spPr>
          <a:xfrm>
            <a:off x="6003634" y="1305341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endParaRPr lang="en-GB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501521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4E36BF-5C56-262C-5AE2-A254C0ECC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91D7A1C-200F-F54D-A226-5318ECB0DA61}"/>
              </a:ext>
            </a:extLst>
          </p:cNvPr>
          <p:cNvSpPr/>
          <p:nvPr/>
        </p:nvSpPr>
        <p:spPr>
          <a:xfrm>
            <a:off x="0" y="0"/>
            <a:ext cx="12192000" cy="558999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عمیقتر کمی عمیقتر ، </a:t>
            </a:r>
            <a:r>
              <a:rPr lang="fa-IR" sz="4400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عمیقترین پرستشم به سوی تو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عمیقتر کمی عمیقتر ، عمیقترین چشیدن حضور تو</a:t>
            </a:r>
          </a:p>
          <a:p>
            <a:pPr algn="ctr" rtl="1">
              <a:lnSpc>
                <a:spcPct val="150000"/>
              </a:lnSpc>
            </a:pPr>
            <a:endParaRPr lang="fa-IR" sz="660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Amightar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kami </a:t>
            </a: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amightar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amightarin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parastesham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suye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</a:t>
            </a:r>
          </a:p>
          <a:p>
            <a:pPr algn="ctr" rtl="1">
              <a:lnSpc>
                <a:spcPct val="150000"/>
              </a:lnSpc>
            </a:pP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Amightar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kami </a:t>
            </a: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amightar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amightarin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cheshidane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hozure</a:t>
            </a:r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</a:t>
            </a:r>
            <a:endParaRPr lang="fa-IR" sz="320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ABC3028-01B3-CA3C-44D2-82BD7C37815C}"/>
              </a:ext>
            </a:extLst>
          </p:cNvPr>
          <p:cNvSpPr/>
          <p:nvPr/>
        </p:nvSpPr>
        <p:spPr>
          <a:xfrm>
            <a:off x="6003634" y="1305341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endParaRPr lang="en-GB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59641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B64F4E-5E06-CB9E-B687-7178E259D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1F9D689-1913-13DB-537A-EDDF8C148A3A}"/>
              </a:ext>
            </a:extLst>
          </p:cNvPr>
          <p:cNvSpPr/>
          <p:nvPr/>
        </p:nvSpPr>
        <p:spPr>
          <a:xfrm>
            <a:off x="0" y="0"/>
            <a:ext cx="12192000" cy="548656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به فیض و رحم تو</a:t>
            </a:r>
            <a:endParaRPr lang="fa-IR" sz="4400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می‌آیم من به نزد تختت ای پدر</a:t>
            </a:r>
          </a:p>
          <a:p>
            <a:pPr algn="ctr" rtl="1">
              <a:lnSpc>
                <a:spcPct val="150000"/>
              </a:lnSpc>
            </a:pPr>
            <a:endParaRPr lang="fa-IR" sz="540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 </a:t>
            </a:r>
            <a:r>
              <a:rPr lang="en-US" sz="36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feyz</a:t>
            </a:r>
            <a:r>
              <a:rPr lang="en-US" sz="36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6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rahme</a:t>
            </a:r>
            <a:r>
              <a:rPr lang="en-US" sz="36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</a:t>
            </a: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Miayam</a:t>
            </a:r>
            <a:r>
              <a:rPr lang="en-US" sz="36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be </a:t>
            </a:r>
            <a:r>
              <a:rPr lang="en-US" sz="36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nazde</a:t>
            </a:r>
            <a:r>
              <a:rPr lang="en-US" sz="36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takhtat</a:t>
            </a:r>
            <a:r>
              <a:rPr lang="en-US" sz="36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</a:t>
            </a:r>
            <a:r>
              <a:rPr lang="en-US" sz="36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Pedar</a:t>
            </a:r>
            <a:endParaRPr lang="fa-IR" sz="360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FA37FD5-B0F9-C57C-0D9E-CB479524981F}"/>
              </a:ext>
            </a:extLst>
          </p:cNvPr>
          <p:cNvSpPr/>
          <p:nvPr/>
        </p:nvSpPr>
        <p:spPr>
          <a:xfrm>
            <a:off x="6003634" y="1305341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endParaRPr lang="en-GB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200662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49765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مبهوت از محبت و عشق تو بس عظیم تر از درک من</a:t>
            </a:r>
          </a:p>
          <a:p>
            <a:pPr algn="ctr" rtl="1">
              <a:lnSpc>
                <a:spcPct val="150000"/>
              </a:lnSpc>
            </a:pPr>
            <a:r>
              <a:rPr lang="fa-IR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فدیه دادی مرا از گناه و خطا تا جلالت را ببینم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Mabhut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mohabat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eshghe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to, bas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azimtar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darke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</a:t>
            </a:r>
          </a:p>
          <a:p>
            <a:pPr algn="ctr" rtl="1">
              <a:lnSpc>
                <a:spcPct val="150000"/>
              </a:lnSpc>
            </a:pP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Fedye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dadi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mara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gonah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khata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ta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jalalat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bebinam</a:t>
            </a:r>
            <a:endParaRPr lang="fa-IR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1286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102487-B84C-509D-51DD-4DA9CA69EA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C15AC78-15B8-50F3-FC79-BE3F4A7E31F4}"/>
              </a:ext>
            </a:extLst>
          </p:cNvPr>
          <p:cNvSpPr/>
          <p:nvPr/>
        </p:nvSpPr>
        <p:spPr>
          <a:xfrm>
            <a:off x="0" y="0"/>
            <a:ext cx="12192000" cy="646715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1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چشیدم و دیدم نیکوییت ، امانت پایدار تو</a:t>
            </a:r>
          </a:p>
          <a:p>
            <a:pPr algn="ctr" rtl="1">
              <a:lnSpc>
                <a:spcPct val="150000"/>
              </a:lnSpc>
            </a:pPr>
            <a:r>
              <a:rPr lang="fa-IR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شیرین است چون عسل ، حضورت ای پدر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مرا بخوان به عمق‌هایت</a:t>
            </a:r>
          </a:p>
          <a:p>
            <a:pPr algn="ctr" rtl="1">
              <a:lnSpc>
                <a:spcPct val="150000"/>
              </a:lnSpc>
            </a:pPr>
            <a:endParaRPr lang="fa-IR" sz="4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Cheshidam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didam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nikuyiat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amanate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paydare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</a:t>
            </a:r>
          </a:p>
          <a:p>
            <a:pPr algn="ctr" rtl="1">
              <a:lnSpc>
                <a:spcPct val="150000"/>
              </a:lnSpc>
            </a:pP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Shirin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ast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chon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asal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hozurat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pedar</a:t>
            </a:r>
            <a:endParaRPr lang="en-US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mara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bekhan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omghhayat</a:t>
            </a:r>
            <a:endParaRPr lang="fa-IR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22055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</TotalTime>
  <Words>461</Words>
  <Application>Microsoft Office PowerPoint</Application>
  <PresentationFormat>Widescreen</PresentationFormat>
  <Paragraphs>86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11</cp:revision>
  <dcterms:created xsi:type="dcterms:W3CDTF">2018-08-22T22:18:28Z</dcterms:created>
  <dcterms:modified xsi:type="dcterms:W3CDTF">2026-02-18T11:41:04Z</dcterms:modified>
</cp:coreProperties>
</file>