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8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80"/>
    <p:restoredTop sz="94719"/>
  </p:normalViewPr>
  <p:slideViewPr>
    <p:cSldViewPr snapToGrid="0" snapToObjects="1">
      <p:cViewPr varScale="1">
        <p:scale>
          <a:sx n="81" d="100"/>
          <a:sy n="81" d="100"/>
        </p:scale>
        <p:origin x="461" y="-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5F42A54-FF66-8947-8667-65DADDB5BDEC}"/>
    <pc:docChg chg="custSel addSld delSld modSld modMainMaster">
      <pc:chgData name="Niloofar Hosseini" userId="eb3e3110-2622-43cd-88f0-a4c46bd91734" providerId="ADAL" clId="{B5F42A54-FF66-8947-8667-65DADDB5BDEC}" dt="2024-06-19T10:11:53.494" v="598" actId="20577"/>
      <pc:docMkLst>
        <pc:docMk/>
      </pc:docMkLst>
      <pc:sldChg chg="setBg">
        <pc:chgData name="Niloofar Hosseini" userId="eb3e3110-2622-43cd-88f0-a4c46bd91734" providerId="ADAL" clId="{B5F42A54-FF66-8947-8667-65DADDB5BDEC}" dt="2024-06-19T10:01:34.478" v="4"/>
        <pc:sldMkLst>
          <pc:docMk/>
          <pc:sldMk cId="77793332" sldId="256"/>
        </pc:sldMkLst>
      </pc:sldChg>
      <pc:sldChg chg="addSp delSp modSp mod setBg">
        <pc:chgData name="Niloofar Hosseini" userId="eb3e3110-2622-43cd-88f0-a4c46bd91734" providerId="ADAL" clId="{B5F42A54-FF66-8947-8667-65DADDB5BDEC}" dt="2024-06-19T10:04:14.208" v="139"/>
        <pc:sldMkLst>
          <pc:docMk/>
          <pc:sldMk cId="2457336277" sldId="257"/>
        </pc:sldMkLst>
        <pc:spChg chg="del">
          <ac:chgData name="Niloofar Hosseini" userId="eb3e3110-2622-43cd-88f0-a4c46bd91734" providerId="ADAL" clId="{B5F42A54-FF66-8947-8667-65DADDB5BDEC}" dt="2024-06-19T10:01:48.673" v="7" actId="21"/>
          <ac:spMkLst>
            <pc:docMk/>
            <pc:sldMk cId="2457336277" sldId="257"/>
            <ac:spMk id="2" creationId="{470E05F5-9825-CF4B-9354-5EF452FB7F79}"/>
          </ac:spMkLst>
        </pc:spChg>
        <pc:spChg chg="add mod">
          <ac:chgData name="Niloofar Hosseini" userId="eb3e3110-2622-43cd-88f0-a4c46bd91734" providerId="ADAL" clId="{B5F42A54-FF66-8947-8667-65DADDB5BDEC}" dt="2024-06-19T10:03:45.008" v="137" actId="14838"/>
          <ac:spMkLst>
            <pc:docMk/>
            <pc:sldMk cId="2457336277" sldId="257"/>
            <ac:spMk id="3" creationId="{C7AC4EA7-59BA-C674-0C9C-40CA14150131}"/>
          </ac:spMkLst>
        </pc:spChg>
        <pc:spChg chg="add del mod">
          <ac:chgData name="Niloofar Hosseini" userId="eb3e3110-2622-43cd-88f0-a4c46bd91734" providerId="ADAL" clId="{B5F42A54-FF66-8947-8667-65DADDB5BDEC}" dt="2024-06-19T10:04:14.208" v="139"/>
          <ac:spMkLst>
            <pc:docMk/>
            <pc:sldMk cId="2457336277" sldId="257"/>
            <ac:spMk id="4" creationId="{71272B21-B26B-64AE-8003-B2ABA0FADDDC}"/>
          </ac:spMkLst>
        </pc:spChg>
      </pc:sldChg>
      <pc:sldChg chg="setBg">
        <pc:chgData name="Niloofar Hosseini" userId="eb3e3110-2622-43cd-88f0-a4c46bd91734" providerId="ADAL" clId="{B5F42A54-FF66-8947-8667-65DADDB5BDEC}" dt="2024-06-19T10:01:39.350" v="6"/>
        <pc:sldMkLst>
          <pc:docMk/>
          <pc:sldMk cId="2336873642" sldId="258"/>
        </pc:sldMkLst>
      </pc:sldChg>
      <pc:sldChg chg="addSp delSp modSp mod">
        <pc:chgData name="Niloofar Hosseini" userId="eb3e3110-2622-43cd-88f0-a4c46bd91734" providerId="ADAL" clId="{B5F42A54-FF66-8947-8667-65DADDB5BDEC}" dt="2024-06-19T10:06:06.482" v="270" actId="113"/>
        <pc:sldMkLst>
          <pc:docMk/>
          <pc:sldMk cId="2569779059" sldId="259"/>
        </pc:sldMkLst>
        <pc:spChg chg="del mod">
          <ac:chgData name="Niloofar Hosseini" userId="eb3e3110-2622-43cd-88f0-a4c46bd91734" providerId="ADAL" clId="{B5F42A54-FF66-8947-8667-65DADDB5BDEC}" dt="2024-06-19T10:05:34.592" v="169" actId="21"/>
          <ac:spMkLst>
            <pc:docMk/>
            <pc:sldMk cId="2569779059" sldId="259"/>
            <ac:spMk id="2" creationId="{470E05F5-9825-CF4B-9354-5EF452FB7F79}"/>
          </ac:spMkLst>
        </pc:spChg>
        <pc:spChg chg="add mod">
          <ac:chgData name="Niloofar Hosseini" userId="eb3e3110-2622-43cd-88f0-a4c46bd91734" providerId="ADAL" clId="{B5F42A54-FF66-8947-8667-65DADDB5BDEC}" dt="2024-06-19T10:06:06.482" v="270" actId="113"/>
          <ac:spMkLst>
            <pc:docMk/>
            <pc:sldMk cId="2569779059" sldId="259"/>
            <ac:spMk id="3" creationId="{64ED7B5B-197D-46CD-D33D-9730AD44193A}"/>
          </ac:spMkLst>
        </pc:spChg>
      </pc:sldChg>
      <pc:sldChg chg="modSp add mod">
        <pc:chgData name="Niloofar Hosseini" userId="eb3e3110-2622-43cd-88f0-a4c46bd91734" providerId="ADAL" clId="{B5F42A54-FF66-8947-8667-65DADDB5BDEC}" dt="2024-06-19T10:10:40.172" v="379" actId="20577"/>
        <pc:sldMkLst>
          <pc:docMk/>
          <pc:sldMk cId="1182484742" sldId="260"/>
        </pc:sldMkLst>
        <pc:spChg chg="mod">
          <ac:chgData name="Niloofar Hosseini" userId="eb3e3110-2622-43cd-88f0-a4c46bd91734" providerId="ADAL" clId="{B5F42A54-FF66-8947-8667-65DADDB5BDEC}" dt="2024-06-19T10:10:40.172" v="379" actId="20577"/>
          <ac:spMkLst>
            <pc:docMk/>
            <pc:sldMk cId="1182484742" sldId="260"/>
            <ac:spMk id="3" creationId="{C7AC4EA7-59BA-C674-0C9C-40CA14150131}"/>
          </ac:spMkLst>
        </pc:spChg>
      </pc:sldChg>
      <pc:sldChg chg="del">
        <pc:chgData name="Niloofar Hosseini" userId="eb3e3110-2622-43cd-88f0-a4c46bd91734" providerId="ADAL" clId="{B5F42A54-FF66-8947-8667-65DADDB5BDEC}" dt="2024-06-19T10:09:58.354" v="271" actId="2696"/>
        <pc:sldMkLst>
          <pc:docMk/>
          <pc:sldMk cId="2072627636" sldId="260"/>
        </pc:sldMkLst>
      </pc:sldChg>
      <pc:sldChg chg="del">
        <pc:chgData name="Niloofar Hosseini" userId="eb3e3110-2622-43cd-88f0-a4c46bd91734" providerId="ADAL" clId="{B5F42A54-FF66-8947-8667-65DADDB5BDEC}" dt="2024-06-19T10:09:58.424" v="272" actId="2696"/>
        <pc:sldMkLst>
          <pc:docMk/>
          <pc:sldMk cId="1608692338" sldId="261"/>
        </pc:sldMkLst>
      </pc:sldChg>
      <pc:sldChg chg="add replId">
        <pc:chgData name="Niloofar Hosseini" userId="eb3e3110-2622-43cd-88f0-a4c46bd91734" providerId="ADAL" clId="{B5F42A54-FF66-8947-8667-65DADDB5BDEC}" dt="2024-06-19T10:10:02.123" v="277" actId="2890"/>
        <pc:sldMkLst>
          <pc:docMk/>
          <pc:sldMk cId="1933354803" sldId="261"/>
        </pc:sldMkLst>
      </pc:sldChg>
      <pc:sldChg chg="del">
        <pc:chgData name="Niloofar Hosseini" userId="eb3e3110-2622-43cd-88f0-a4c46bd91734" providerId="ADAL" clId="{B5F42A54-FF66-8947-8667-65DADDB5BDEC}" dt="2024-06-19T10:09:58.592" v="273" actId="2696"/>
        <pc:sldMkLst>
          <pc:docMk/>
          <pc:sldMk cId="41177446" sldId="262"/>
        </pc:sldMkLst>
      </pc:sldChg>
      <pc:sldChg chg="modSp add mod">
        <pc:chgData name="Niloofar Hosseini" userId="eb3e3110-2622-43cd-88f0-a4c46bd91734" providerId="ADAL" clId="{B5F42A54-FF66-8947-8667-65DADDB5BDEC}" dt="2024-06-19T10:11:19.911" v="489" actId="20577"/>
        <pc:sldMkLst>
          <pc:docMk/>
          <pc:sldMk cId="3523287149" sldId="262"/>
        </pc:sldMkLst>
        <pc:spChg chg="mod">
          <ac:chgData name="Niloofar Hosseini" userId="eb3e3110-2622-43cd-88f0-a4c46bd91734" providerId="ADAL" clId="{B5F42A54-FF66-8947-8667-65DADDB5BDEC}" dt="2024-06-19T10:11:19.911" v="489" actId="20577"/>
          <ac:spMkLst>
            <pc:docMk/>
            <pc:sldMk cId="3523287149" sldId="262"/>
            <ac:spMk id="3" creationId="{C7AC4EA7-59BA-C674-0C9C-40CA14150131}"/>
          </ac:spMkLst>
        </pc:spChg>
      </pc:sldChg>
      <pc:sldChg chg="del">
        <pc:chgData name="Niloofar Hosseini" userId="eb3e3110-2622-43cd-88f0-a4c46bd91734" providerId="ADAL" clId="{B5F42A54-FF66-8947-8667-65DADDB5BDEC}" dt="2024-06-19T10:09:58.721" v="274" actId="2696"/>
        <pc:sldMkLst>
          <pc:docMk/>
          <pc:sldMk cId="4200874764" sldId="263"/>
        </pc:sldMkLst>
      </pc:sldChg>
      <pc:sldChg chg="add replId">
        <pc:chgData name="Niloofar Hosseini" userId="eb3e3110-2622-43cd-88f0-a4c46bd91734" providerId="ADAL" clId="{B5F42A54-FF66-8947-8667-65DADDB5BDEC}" dt="2024-06-19T10:10:49.174" v="380" actId="2890"/>
        <pc:sldMkLst>
          <pc:docMk/>
          <pc:sldMk cId="4249612944" sldId="263"/>
        </pc:sldMkLst>
      </pc:sldChg>
      <pc:sldChg chg="del">
        <pc:chgData name="Niloofar Hosseini" userId="eb3e3110-2622-43cd-88f0-a4c46bd91734" providerId="ADAL" clId="{B5F42A54-FF66-8947-8667-65DADDB5BDEC}" dt="2024-06-19T10:09:58.981" v="275" actId="2696"/>
        <pc:sldMkLst>
          <pc:docMk/>
          <pc:sldMk cId="1311203745" sldId="264"/>
        </pc:sldMkLst>
      </pc:sldChg>
      <pc:sldChg chg="modSp add mod">
        <pc:chgData name="Niloofar Hosseini" userId="eb3e3110-2622-43cd-88f0-a4c46bd91734" providerId="ADAL" clId="{B5F42A54-FF66-8947-8667-65DADDB5BDEC}" dt="2024-06-19T10:11:53.494" v="598" actId="20577"/>
        <pc:sldMkLst>
          <pc:docMk/>
          <pc:sldMk cId="1355093085" sldId="264"/>
        </pc:sldMkLst>
        <pc:spChg chg="mod">
          <ac:chgData name="Niloofar Hosseini" userId="eb3e3110-2622-43cd-88f0-a4c46bd91734" providerId="ADAL" clId="{B5F42A54-FF66-8947-8667-65DADDB5BDEC}" dt="2024-06-19T10:11:53.494" v="598" actId="20577"/>
          <ac:spMkLst>
            <pc:docMk/>
            <pc:sldMk cId="1355093085" sldId="264"/>
            <ac:spMk id="3" creationId="{C7AC4EA7-59BA-C674-0C9C-40CA14150131}"/>
          </ac:spMkLst>
        </pc:spChg>
      </pc:sldChg>
      <pc:sldChg chg="add replId">
        <pc:chgData name="Niloofar Hosseini" userId="eb3e3110-2622-43cd-88f0-a4c46bd91734" providerId="ADAL" clId="{B5F42A54-FF66-8947-8667-65DADDB5BDEC}" dt="2024-06-19T10:11:24.633" v="490" actId="2890"/>
        <pc:sldMkLst>
          <pc:docMk/>
          <pc:sldMk cId="706144976" sldId="265"/>
        </pc:sldMkLst>
      </pc:sldChg>
      <pc:sldChg chg="del">
        <pc:chgData name="Niloofar Hosseini" userId="eb3e3110-2622-43cd-88f0-a4c46bd91734" providerId="ADAL" clId="{B5F42A54-FF66-8947-8667-65DADDB5BDEC}" dt="2024-06-19T10:09:59.464" v="276" actId="2696"/>
        <pc:sldMkLst>
          <pc:docMk/>
          <pc:sldMk cId="2236377732" sldId="265"/>
        </pc:sldMkLst>
      </pc:sldChg>
      <pc:sldMasterChg chg="setBg modSldLayout">
        <pc:chgData name="Niloofar Hosseini" userId="eb3e3110-2622-43cd-88f0-a4c46bd91734" providerId="ADAL" clId="{B5F42A54-FF66-8947-8667-65DADDB5BDEC}" dt="2024-06-19T10:01:28.720" v="2"/>
        <pc:sldMasterMkLst>
          <pc:docMk/>
          <pc:sldMasterMk cId="2256232028" sldId="2147483648"/>
        </pc:sldMasterMkLst>
        <pc:sldLayoutChg chg="setBg">
          <pc:chgData name="Niloofar Hosseini" userId="eb3e3110-2622-43cd-88f0-a4c46bd91734" providerId="ADAL" clId="{B5F42A54-FF66-8947-8667-65DADDB5BDEC}" dt="2024-06-19T10:01:28.720" v="2"/>
          <pc:sldLayoutMkLst>
            <pc:docMk/>
            <pc:sldMasterMk cId="2256232028" sldId="2147483648"/>
            <pc:sldLayoutMk cId="3410416919" sldId="2147483649"/>
          </pc:sldLayoutMkLst>
        </pc:sldLayoutChg>
        <pc:sldLayoutChg chg="setBg">
          <pc:chgData name="Niloofar Hosseini" userId="eb3e3110-2622-43cd-88f0-a4c46bd91734" providerId="ADAL" clId="{B5F42A54-FF66-8947-8667-65DADDB5BDEC}" dt="2024-06-19T10:01:28.720" v="2"/>
          <pc:sldLayoutMkLst>
            <pc:docMk/>
            <pc:sldMasterMk cId="2256232028" sldId="2147483648"/>
            <pc:sldLayoutMk cId="2662890057" sldId="2147483650"/>
          </pc:sldLayoutMkLst>
        </pc:sldLayoutChg>
        <pc:sldLayoutChg chg="setBg">
          <pc:chgData name="Niloofar Hosseini" userId="eb3e3110-2622-43cd-88f0-a4c46bd91734" providerId="ADAL" clId="{B5F42A54-FF66-8947-8667-65DADDB5BDEC}" dt="2024-06-19T10:01:28.720" v="2"/>
          <pc:sldLayoutMkLst>
            <pc:docMk/>
            <pc:sldMasterMk cId="2256232028" sldId="2147483648"/>
            <pc:sldLayoutMk cId="3199657875" sldId="2147483651"/>
          </pc:sldLayoutMkLst>
        </pc:sldLayoutChg>
        <pc:sldLayoutChg chg="setBg">
          <pc:chgData name="Niloofar Hosseini" userId="eb3e3110-2622-43cd-88f0-a4c46bd91734" providerId="ADAL" clId="{B5F42A54-FF66-8947-8667-65DADDB5BDEC}" dt="2024-06-19T10:01:28.720" v="2"/>
          <pc:sldLayoutMkLst>
            <pc:docMk/>
            <pc:sldMasterMk cId="2256232028" sldId="2147483648"/>
            <pc:sldLayoutMk cId="3233245978" sldId="2147483652"/>
          </pc:sldLayoutMkLst>
        </pc:sldLayoutChg>
        <pc:sldLayoutChg chg="setBg">
          <pc:chgData name="Niloofar Hosseini" userId="eb3e3110-2622-43cd-88f0-a4c46bd91734" providerId="ADAL" clId="{B5F42A54-FF66-8947-8667-65DADDB5BDEC}" dt="2024-06-19T10:01:28.720" v="2"/>
          <pc:sldLayoutMkLst>
            <pc:docMk/>
            <pc:sldMasterMk cId="2256232028" sldId="2147483648"/>
            <pc:sldLayoutMk cId="1579028912" sldId="2147483653"/>
          </pc:sldLayoutMkLst>
        </pc:sldLayoutChg>
        <pc:sldLayoutChg chg="setBg">
          <pc:chgData name="Niloofar Hosseini" userId="eb3e3110-2622-43cd-88f0-a4c46bd91734" providerId="ADAL" clId="{B5F42A54-FF66-8947-8667-65DADDB5BDEC}" dt="2024-06-19T10:01:28.720" v="2"/>
          <pc:sldLayoutMkLst>
            <pc:docMk/>
            <pc:sldMasterMk cId="2256232028" sldId="2147483648"/>
            <pc:sldLayoutMk cId="2913636997" sldId="2147483654"/>
          </pc:sldLayoutMkLst>
        </pc:sldLayoutChg>
        <pc:sldLayoutChg chg="setBg">
          <pc:chgData name="Niloofar Hosseini" userId="eb3e3110-2622-43cd-88f0-a4c46bd91734" providerId="ADAL" clId="{B5F42A54-FF66-8947-8667-65DADDB5BDEC}" dt="2024-06-19T10:01:28.720" v="2"/>
          <pc:sldLayoutMkLst>
            <pc:docMk/>
            <pc:sldMasterMk cId="2256232028" sldId="2147483648"/>
            <pc:sldLayoutMk cId="627469073" sldId="2147483655"/>
          </pc:sldLayoutMkLst>
        </pc:sldLayoutChg>
        <pc:sldLayoutChg chg="setBg">
          <pc:chgData name="Niloofar Hosseini" userId="eb3e3110-2622-43cd-88f0-a4c46bd91734" providerId="ADAL" clId="{B5F42A54-FF66-8947-8667-65DADDB5BDEC}" dt="2024-06-19T10:01:28.720" v="2"/>
          <pc:sldLayoutMkLst>
            <pc:docMk/>
            <pc:sldMasterMk cId="2256232028" sldId="2147483648"/>
            <pc:sldLayoutMk cId="1641044095" sldId="2147483656"/>
          </pc:sldLayoutMkLst>
        </pc:sldLayoutChg>
        <pc:sldLayoutChg chg="setBg">
          <pc:chgData name="Niloofar Hosseini" userId="eb3e3110-2622-43cd-88f0-a4c46bd91734" providerId="ADAL" clId="{B5F42A54-FF66-8947-8667-65DADDB5BDEC}" dt="2024-06-19T10:01:28.720" v="2"/>
          <pc:sldLayoutMkLst>
            <pc:docMk/>
            <pc:sldMasterMk cId="2256232028" sldId="2147483648"/>
            <pc:sldLayoutMk cId="1759978894" sldId="2147483657"/>
          </pc:sldLayoutMkLst>
        </pc:sldLayoutChg>
        <pc:sldLayoutChg chg="setBg">
          <pc:chgData name="Niloofar Hosseini" userId="eb3e3110-2622-43cd-88f0-a4c46bd91734" providerId="ADAL" clId="{B5F42A54-FF66-8947-8667-65DADDB5BDEC}" dt="2024-06-19T10:01:28.720" v="2"/>
          <pc:sldLayoutMkLst>
            <pc:docMk/>
            <pc:sldMasterMk cId="2256232028" sldId="2147483648"/>
            <pc:sldLayoutMk cId="3932090465" sldId="2147483658"/>
          </pc:sldLayoutMkLst>
        </pc:sldLayoutChg>
        <pc:sldLayoutChg chg="setBg">
          <pc:chgData name="Niloofar Hosseini" userId="eb3e3110-2622-43cd-88f0-a4c46bd91734" providerId="ADAL" clId="{B5F42A54-FF66-8947-8667-65DADDB5BDEC}" dt="2024-06-19T10:01:28.720" v="2"/>
          <pc:sldLayoutMkLst>
            <pc:docMk/>
            <pc:sldMasterMk cId="2256232028" sldId="2147483648"/>
            <pc:sldLayoutMk cId="162822249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872F-D3F3-6745-A415-7398304ACBD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5947A-9057-3D49-AB28-4FCA94304CA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46335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872F-D3F3-6745-A415-7398304ACBD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5947A-9057-3D49-AB28-4FCA94304CA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7934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872F-D3F3-6745-A415-7398304ACBD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5947A-9057-3D49-AB28-4FCA94304CA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53152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872F-D3F3-6745-A415-7398304ACBD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5947A-9057-3D49-AB28-4FCA94304CA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150106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872F-D3F3-6745-A415-7398304ACBD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5947A-9057-3D49-AB28-4FCA94304CA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066209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872F-D3F3-6745-A415-7398304ACBD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5947A-9057-3D49-AB28-4FCA94304CA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030063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872F-D3F3-6745-A415-7398304ACBD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5947A-9057-3D49-AB28-4FCA94304CA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38120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872F-D3F3-6745-A415-7398304ACBD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5947A-9057-3D49-AB28-4FCA94304CA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9676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872F-D3F3-6745-A415-7398304ACBD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5947A-9057-3D49-AB28-4FCA94304CA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558241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872F-D3F3-6745-A415-7398304ACBD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5947A-9057-3D49-AB28-4FCA94304CA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01022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C872F-D3F3-6745-A415-7398304ACBD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D5947A-9057-3D49-AB28-4FCA94304CA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82791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C872F-D3F3-6745-A415-7398304ACBD0}" type="datetimeFigureOut">
              <a:rPr lang="en-DE" smtClean="0"/>
              <a:t>04/22/2025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D5947A-9057-3D49-AB28-4FCA94304CA2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0970733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793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873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7AC4EA7-59BA-C674-0C9C-40CA14150131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ندارم هیچ غم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غصه‌ای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دنیا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وقتی من هستم در مسیحا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شادی و سرور مشتاق بهارم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مسیح من آرامی یابم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457336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ED7B5B-197D-46CD-D33D-9730AD44193A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بهاران چه زیباست با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گلهای خوش بو و زیبا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بخشیده بهار سماوی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همراه با صلیب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جلجتا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69779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7AC4EA7-59BA-C674-0C9C-40CA14150131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ای جوان تو بسپار زندگی خود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بهر خدمت خالق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رسد در پیری روزهای آرامی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بهارِ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روحانی از سما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82484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ED7B5B-197D-46CD-D33D-9730AD44193A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بهاران چه زیباست با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گلهای خوش بو و زیبا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بخشیده بهار سماوی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همراه با صلیب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جلجتا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33354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7AC4EA7-59BA-C674-0C9C-40CA14150131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قلبها بتابد خورشید بهاران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زندگی ما گردد احیا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میوه‌های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عالی بخشد روح خدا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مقدس گردد کلیسا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23287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ED7B5B-197D-46CD-D33D-9730AD44193A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بهاران چه زیباست با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گلهای خوش بو و زیبا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بخشیده بهار سماوی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همراه با صلیب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جلجتا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49612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7AC4EA7-59BA-C674-0C9C-40CA14150131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امداد نما باشیم همیشه وفادار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مقدس زندگی نماییم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ضعیف غالب شود بر هر گناهی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ابد بماند بهاران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55093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4ED7B5B-197D-46CD-D33D-9730AD44193A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بهاران چه زیباست با عیسی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با گلهای خوش بو و زیبا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خدایم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بخشیده بهار سماوی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همراه با صلیب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جلجتا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06144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</TotalTime>
  <Words>156</Words>
  <Application>Microsoft Office PowerPoint</Application>
  <PresentationFormat>Widescreen</PresentationFormat>
  <Paragraphs>40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2021-12-07T15:00:19Z</dcterms:created>
  <dcterms:modified xsi:type="dcterms:W3CDTF">2025-04-22T16:07:42Z</dcterms:modified>
</cp:coreProperties>
</file>