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5" r:id="rId2"/>
    <p:sldId id="256" r:id="rId3"/>
    <p:sldId id="266" r:id="rId4"/>
    <p:sldId id="267" r:id="rId5"/>
    <p:sldId id="268" r:id="rId6"/>
    <p:sldId id="264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5"/>
    <p:restoredTop sz="94719"/>
  </p:normalViewPr>
  <p:slideViewPr>
    <p:cSldViewPr snapToGrid="0">
      <p:cViewPr varScale="1">
        <p:scale>
          <a:sx n="81" d="100"/>
          <a:sy n="81" d="100"/>
        </p:scale>
        <p:origin x="744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179473C-B308-A347-BD04-FF3D658462A2}"/>
    <pc:docChg chg="undo custSel addSld delSld modSld modMainMaster">
      <pc:chgData name="Niloofar Hosseini" userId="eb3e3110-2622-43cd-88f0-a4c46bd91734" providerId="ADAL" clId="{3179473C-B308-A347-BD04-FF3D658462A2}" dt="2024-06-18T15:28:19.930" v="330" actId="6559"/>
      <pc:docMkLst>
        <pc:docMk/>
      </pc:docMkLst>
      <pc:sldChg chg="addSp delSp modSp mod setBg">
        <pc:chgData name="Niloofar Hosseini" userId="eb3e3110-2622-43cd-88f0-a4c46bd91734" providerId="ADAL" clId="{3179473C-B308-A347-BD04-FF3D658462A2}" dt="2024-06-18T15:26:20.233" v="156"/>
        <pc:sldMkLst>
          <pc:docMk/>
          <pc:sldMk cId="0" sldId="256"/>
        </pc:sldMkLst>
        <pc:spChg chg="add del mod">
          <ac:chgData name="Niloofar Hosseini" userId="eb3e3110-2622-43cd-88f0-a4c46bd91734" providerId="ADAL" clId="{3179473C-B308-A347-BD04-FF3D658462A2}" dt="2024-06-18T15:24:27.763" v="4"/>
          <ac:spMkLst>
            <pc:docMk/>
            <pc:sldMk cId="0" sldId="256"/>
            <ac:spMk id="2" creationId="{1FB424E7-F8CB-A194-AB5D-F68348B3E123}"/>
          </ac:spMkLst>
        </pc:spChg>
        <pc:spChg chg="add del mod">
          <ac:chgData name="Niloofar Hosseini" userId="eb3e3110-2622-43cd-88f0-a4c46bd91734" providerId="ADAL" clId="{3179473C-B308-A347-BD04-FF3D658462A2}" dt="2024-06-18T15:24:30.678" v="5" actId="21"/>
          <ac:spMkLst>
            <pc:docMk/>
            <pc:sldMk cId="0" sldId="256"/>
            <ac:spMk id="4" creationId="{80C0B413-C8CD-E36C-8C4A-B775E0F9DFC4}"/>
          </ac:spMkLst>
        </pc:spChg>
        <pc:spChg chg="add mod">
          <ac:chgData name="Niloofar Hosseini" userId="eb3e3110-2622-43cd-88f0-a4c46bd91734" providerId="ADAL" clId="{3179473C-B308-A347-BD04-FF3D658462A2}" dt="2024-06-18T15:26:18.493" v="154" actId="20577"/>
          <ac:spMkLst>
            <pc:docMk/>
            <pc:sldMk cId="0" sldId="256"/>
            <ac:spMk id="5" creationId="{4EB55D2E-B6B0-06CB-039C-4DBA07A7B7A3}"/>
          </ac:spMkLst>
        </pc:spChg>
        <pc:spChg chg="add del mod">
          <ac:chgData name="Niloofar Hosseini" userId="eb3e3110-2622-43cd-88f0-a4c46bd91734" providerId="ADAL" clId="{3179473C-B308-A347-BD04-FF3D658462A2}" dt="2024-06-18T15:26:20.233" v="156"/>
          <ac:spMkLst>
            <pc:docMk/>
            <pc:sldMk cId="0" sldId="256"/>
            <ac:spMk id="6" creationId="{B18AB8DB-F929-C19B-0795-31055462BBC3}"/>
          </ac:spMkLst>
        </pc:spChg>
        <pc:spChg chg="del">
          <ac:chgData name="Niloofar Hosseini" userId="eb3e3110-2622-43cd-88f0-a4c46bd91734" providerId="ADAL" clId="{3179473C-B308-A347-BD04-FF3D658462A2}" dt="2024-06-18T15:24:27.233" v="2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3179473C-B308-A347-BD04-FF3D658462A2}" dt="2024-06-18T15:26:36.212" v="157" actId="2696"/>
        <pc:sldMkLst>
          <pc:docMk/>
          <pc:sldMk cId="137192911" sldId="259"/>
        </pc:sldMkLst>
      </pc:sldChg>
      <pc:sldChg chg="modSp del mod">
        <pc:chgData name="Niloofar Hosseini" userId="eb3e3110-2622-43cd-88f0-a4c46bd91734" providerId="ADAL" clId="{3179473C-B308-A347-BD04-FF3D658462A2}" dt="2024-06-18T15:26:44.210" v="161" actId="2696"/>
        <pc:sldMkLst>
          <pc:docMk/>
          <pc:sldMk cId="2667821856" sldId="260"/>
        </pc:sldMkLst>
        <pc:spChg chg="mod">
          <ac:chgData name="Niloofar Hosseini" userId="eb3e3110-2622-43cd-88f0-a4c46bd91734" providerId="ADAL" clId="{3179473C-B308-A347-BD04-FF3D658462A2}" dt="2024-06-18T15:26:42.546" v="160" actId="1076"/>
          <ac:spMkLst>
            <pc:docMk/>
            <pc:sldMk cId="2667821856" sldId="260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3179473C-B308-A347-BD04-FF3D658462A2}" dt="2024-06-18T15:26:44.315" v="162" actId="2696"/>
        <pc:sldMkLst>
          <pc:docMk/>
          <pc:sldMk cId="2491694669" sldId="261"/>
        </pc:sldMkLst>
      </pc:sldChg>
      <pc:sldChg chg="del">
        <pc:chgData name="Niloofar Hosseini" userId="eb3e3110-2622-43cd-88f0-a4c46bd91734" providerId="ADAL" clId="{3179473C-B308-A347-BD04-FF3D658462A2}" dt="2024-06-18T15:26:44.434" v="163" actId="2696"/>
        <pc:sldMkLst>
          <pc:docMk/>
          <pc:sldMk cId="2196572189" sldId="262"/>
        </pc:sldMkLst>
      </pc:sldChg>
      <pc:sldChg chg="del">
        <pc:chgData name="Niloofar Hosseini" userId="eb3e3110-2622-43cd-88f0-a4c46bd91734" providerId="ADAL" clId="{3179473C-B308-A347-BD04-FF3D658462A2}" dt="2024-06-18T15:26:44.565" v="164" actId="2696"/>
        <pc:sldMkLst>
          <pc:docMk/>
          <pc:sldMk cId="225406221" sldId="263"/>
        </pc:sldMkLst>
      </pc:sldChg>
      <pc:sldChg chg="setBg">
        <pc:chgData name="Niloofar Hosseini" userId="eb3e3110-2622-43cd-88f0-a4c46bd91734" providerId="ADAL" clId="{3179473C-B308-A347-BD04-FF3D658462A2}" dt="2024-06-18T15:25:02.639" v="23"/>
        <pc:sldMkLst>
          <pc:docMk/>
          <pc:sldMk cId="3332140505" sldId="264"/>
        </pc:sldMkLst>
      </pc:sldChg>
      <pc:sldChg chg="setBg">
        <pc:chgData name="Niloofar Hosseini" userId="eb3e3110-2622-43cd-88f0-a4c46bd91734" providerId="ADAL" clId="{3179473C-B308-A347-BD04-FF3D658462A2}" dt="2024-06-18T15:24:59.281" v="21"/>
        <pc:sldMkLst>
          <pc:docMk/>
          <pc:sldMk cId="750696709" sldId="265"/>
        </pc:sldMkLst>
      </pc:sldChg>
      <pc:sldChg chg="modSp add mod">
        <pc:chgData name="Niloofar Hosseini" userId="eb3e3110-2622-43cd-88f0-a4c46bd91734" providerId="ADAL" clId="{3179473C-B308-A347-BD04-FF3D658462A2}" dt="2024-06-18T15:28:19.930" v="330" actId="6559"/>
        <pc:sldMkLst>
          <pc:docMk/>
          <pc:sldMk cId="3760186285" sldId="266"/>
        </pc:sldMkLst>
        <pc:spChg chg="mod">
          <ac:chgData name="Niloofar Hosseini" userId="eb3e3110-2622-43cd-88f0-a4c46bd91734" providerId="ADAL" clId="{3179473C-B308-A347-BD04-FF3D658462A2}" dt="2024-06-18T15:28:19.930" v="330" actId="6559"/>
          <ac:spMkLst>
            <pc:docMk/>
            <pc:sldMk cId="3760186285" sldId="266"/>
            <ac:spMk id="5" creationId="{4EB55D2E-B6B0-06CB-039C-4DBA07A7B7A3}"/>
          </ac:spMkLst>
        </pc:spChg>
      </pc:sldChg>
      <pc:sldChg chg="modSp add mod">
        <pc:chgData name="Niloofar Hosseini" userId="eb3e3110-2622-43cd-88f0-a4c46bd91734" providerId="ADAL" clId="{3179473C-B308-A347-BD04-FF3D658462A2}" dt="2024-06-18T15:28:06.860" v="328" actId="20577"/>
        <pc:sldMkLst>
          <pc:docMk/>
          <pc:sldMk cId="501855370" sldId="267"/>
        </pc:sldMkLst>
        <pc:spChg chg="mod">
          <ac:chgData name="Niloofar Hosseini" userId="eb3e3110-2622-43cd-88f0-a4c46bd91734" providerId="ADAL" clId="{3179473C-B308-A347-BD04-FF3D658462A2}" dt="2024-06-18T15:28:06.860" v="328" actId="20577"/>
          <ac:spMkLst>
            <pc:docMk/>
            <pc:sldMk cId="501855370" sldId="267"/>
            <ac:spMk id="5" creationId="{4EB55D2E-B6B0-06CB-039C-4DBA07A7B7A3}"/>
          </ac:spMkLst>
        </pc:spChg>
      </pc:sldChg>
      <pc:sldChg chg="add replId">
        <pc:chgData name="Niloofar Hosseini" userId="eb3e3110-2622-43cd-88f0-a4c46bd91734" providerId="ADAL" clId="{3179473C-B308-A347-BD04-FF3D658462A2}" dt="2024-06-18T15:27:39.807" v="220" actId="2890"/>
        <pc:sldMkLst>
          <pc:docMk/>
          <pc:sldMk cId="3601174977" sldId="268"/>
        </pc:sldMkLst>
      </pc:sldChg>
      <pc:sldMasterChg chg="setBg modSldLayout">
        <pc:chgData name="Niloofar Hosseini" userId="eb3e3110-2622-43cd-88f0-a4c46bd91734" providerId="ADAL" clId="{3179473C-B308-A347-BD04-FF3D658462A2}" dt="2024-06-18T15:24:54.290" v="19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3179473C-B308-A347-BD04-FF3D658462A2}" dt="2024-06-18T15:24:54.290" v="19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018575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283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4503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5092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7175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372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76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4703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7980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9845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00951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47971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3012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5202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3596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744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9807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2557090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4358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69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B55D2E-B6B0-06CB-039C-4DBA07A7B7A3}"/>
              </a:ext>
            </a:extLst>
          </p:cNvPr>
          <p:cNvSpPr/>
          <p:nvPr/>
        </p:nvSpPr>
        <p:spPr>
          <a:xfrm>
            <a:off x="0" y="0"/>
            <a:ext cx="12191999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زخمهای او بنگر بر درد و رنج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بهر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کشته 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تاج خاری بر سرش مصلوب و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بر خود گرفت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B55D2E-B6B0-06CB-039C-4DBA07A7B7A3}"/>
              </a:ext>
            </a:extLst>
          </p:cNvPr>
          <p:cNvSpPr/>
          <p:nvPr/>
        </p:nvSpPr>
        <p:spPr>
          <a:xfrm>
            <a:off x="0" y="0"/>
            <a:ext cx="12191999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زخمهایش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شفا یافتی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6018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B55D2E-B6B0-06CB-039C-4DBA07A7B7A3}"/>
              </a:ext>
            </a:extLst>
          </p:cNvPr>
          <p:cNvSpPr/>
          <p:nvPr/>
        </p:nvSpPr>
        <p:spPr>
          <a:xfrm>
            <a:off x="0" y="0"/>
            <a:ext cx="12191999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خوار و مردود گشت او نزد مردمان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صاحب درد و رنج من و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را نه صورتی است و نه جمالی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آمد این ندا از آسمان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185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B55D2E-B6B0-06CB-039C-4DBA07A7B7A3}"/>
              </a:ext>
            </a:extLst>
          </p:cNvPr>
          <p:cNvSpPr/>
          <p:nvPr/>
        </p:nvSpPr>
        <p:spPr>
          <a:xfrm>
            <a:off x="0" y="0"/>
            <a:ext cx="12191999" cy="71574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زخمهایش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شفا یافتی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117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140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71</Words>
  <Application>Microsoft Office PowerPoint</Application>
  <PresentationFormat>Widescreen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Century Gothic</vt:lpstr>
      <vt:lpstr>Calibri</vt:lpstr>
      <vt:lpstr>Arial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2025-04-23T15:28:13Z</dcterms:modified>
</cp:coreProperties>
</file>