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05AB28D-89AD-D241-87CE-89A5A6D443B4}"/>
    <pc:docChg chg="undo custSel delSld modSld modMainMaster">
      <pc:chgData name="Niloofar Hosseini" userId="eb3e3110-2622-43cd-88f0-a4c46bd91734" providerId="ADAL" clId="{A05AB28D-89AD-D241-87CE-89A5A6D443B4}" dt="2024-05-22T11:24:02.581" v="206" actId="113"/>
      <pc:docMkLst>
        <pc:docMk/>
      </pc:docMkLst>
      <pc:sldChg chg="addSp delSp modSp mod">
        <pc:chgData name="Niloofar Hosseini" userId="eb3e3110-2622-43cd-88f0-a4c46bd91734" providerId="ADAL" clId="{A05AB28D-89AD-D241-87CE-89A5A6D443B4}" dt="2024-05-22T11:24:00.523" v="205" actId="113"/>
        <pc:sldMkLst>
          <pc:docMk/>
          <pc:sldMk cId="1428294082" sldId="256"/>
        </pc:sldMkLst>
        <pc:spChg chg="add del mod">
          <ac:chgData name="Niloofar Hosseini" userId="eb3e3110-2622-43cd-88f0-a4c46bd91734" providerId="ADAL" clId="{A05AB28D-89AD-D241-87CE-89A5A6D443B4}" dt="2024-05-22T11:22:58.727" v="110"/>
          <ac:spMkLst>
            <pc:docMk/>
            <pc:sldMk cId="1428294082" sldId="256"/>
            <ac:spMk id="2" creationId="{F67FBFE7-8781-0C0F-4D1E-3873A8F61705}"/>
          </ac:spMkLst>
        </pc:spChg>
        <pc:spChg chg="mod">
          <ac:chgData name="Niloofar Hosseini" userId="eb3e3110-2622-43cd-88f0-a4c46bd91734" providerId="ADAL" clId="{A05AB28D-89AD-D241-87CE-89A5A6D443B4}" dt="2024-05-22T11:24:00.523" v="205" actId="113"/>
          <ac:spMkLst>
            <pc:docMk/>
            <pc:sldMk cId="1428294082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A05AB28D-89AD-D241-87CE-89A5A6D443B4}" dt="2024-05-22T11:24:02.581" v="206" actId="113"/>
        <pc:sldMkLst>
          <pc:docMk/>
          <pc:sldMk cId="1313501157" sldId="257"/>
        </pc:sldMkLst>
        <pc:spChg chg="mod">
          <ac:chgData name="Niloofar Hosseini" userId="eb3e3110-2622-43cd-88f0-a4c46bd91734" providerId="ADAL" clId="{A05AB28D-89AD-D241-87CE-89A5A6D443B4}" dt="2024-05-22T11:24:02.581" v="206" actId="113"/>
          <ac:spMkLst>
            <pc:docMk/>
            <pc:sldMk cId="1313501157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05AB28D-89AD-D241-87CE-89A5A6D443B4}" dt="2024-05-22T11:23:52.628" v="204" actId="2696"/>
        <pc:sldMkLst>
          <pc:docMk/>
          <pc:sldMk cId="428552395" sldId="258"/>
        </pc:sldMkLst>
      </pc:sldChg>
      <pc:sldChg chg="setBg">
        <pc:chgData name="Niloofar Hosseini" userId="eb3e3110-2622-43cd-88f0-a4c46bd91734" providerId="ADAL" clId="{A05AB28D-89AD-D241-87CE-89A5A6D443B4}" dt="2024-05-22T11:21:29.826" v="8"/>
        <pc:sldMkLst>
          <pc:docMk/>
          <pc:sldMk cId="1440567671" sldId="259"/>
        </pc:sldMkLst>
      </pc:sldChg>
      <pc:sldChg chg="setBg">
        <pc:chgData name="Niloofar Hosseini" userId="eb3e3110-2622-43cd-88f0-a4c46bd91734" providerId="ADAL" clId="{A05AB28D-89AD-D241-87CE-89A5A6D443B4}" dt="2024-05-22T11:21:23.644" v="6"/>
        <pc:sldMkLst>
          <pc:docMk/>
          <pc:sldMk cId="2059000084" sldId="260"/>
        </pc:sldMkLst>
      </pc:sldChg>
      <pc:sldMasterChg chg="setBg modSldLayout">
        <pc:chgData name="Niloofar Hosseini" userId="eb3e3110-2622-43cd-88f0-a4c46bd91734" providerId="ADAL" clId="{A05AB28D-89AD-D241-87CE-89A5A6D443B4}" dt="2024-05-22T11:21:18.620" v="4"/>
        <pc:sldMasterMkLst>
          <pc:docMk/>
          <pc:sldMasterMk cId="1498825014" sldId="2147483648"/>
        </pc:sldMasterMkLst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577197067" sldId="2147483649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549564752" sldId="2147483650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1754287258" sldId="2147483651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2915328328" sldId="2147483652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803152929" sldId="2147483653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1391148573" sldId="2147483654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1196001713" sldId="2147483655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2325879143" sldId="2147483656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2046953607" sldId="2147483657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3098998967" sldId="2147483658"/>
          </pc:sldLayoutMkLst>
        </pc:sldLayoutChg>
        <pc:sldLayoutChg chg="setBg">
          <pc:chgData name="Niloofar Hosseini" userId="eb3e3110-2622-43cd-88f0-a4c46bd91734" providerId="ADAL" clId="{A05AB28D-89AD-D241-87CE-89A5A6D443B4}" dt="2024-05-22T11:21:18.620" v="4"/>
          <pc:sldLayoutMkLst>
            <pc:docMk/>
            <pc:sldMasterMk cId="1498825014" sldId="2147483648"/>
            <pc:sldLayoutMk cId="501479637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461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4545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43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424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588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3272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6828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78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0888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66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7855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D4E1A-EB3E-4953-B16B-4D8C5E3418EF}" type="datetimeFigureOut">
              <a:rPr lang="de-DE" smtClean="0"/>
              <a:t>19.02.2026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F661D-8B0F-433B-8D96-755A4A2E6E6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81489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9000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" y="252649"/>
            <a:ext cx="12115799" cy="635270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تمام وجود خود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 پرستیم نامت را</a:t>
            </a:r>
          </a:p>
          <a:p>
            <a:pPr algn="ctr"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۴)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tamame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vojude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Miparastim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29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571EB-C3A2-F6C4-9AE9-B2CF23BF9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1CF87F8-3872-17C6-C541-1B9FD8A6D170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قلبهای ما ، فریاد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جلال دهند نامت را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faryade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dahand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67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9D77A-B249-93CA-25DE-57BC2D956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BB815-8F66-B580-42DD-D9607F8321BF}"/>
              </a:ext>
            </a:extLst>
          </p:cNvPr>
          <p:cNvSpPr/>
          <p:nvPr/>
        </p:nvSpPr>
        <p:spPr>
          <a:xfrm>
            <a:off x="0" y="0"/>
            <a:ext cx="12192000" cy="561403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چون تو عیسی ، ای پادشاه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</a:rPr>
              <a:t>تنها تویی خدا</a:t>
            </a:r>
          </a:p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Chon to Isa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ey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Padeshah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555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567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58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2019-10-21T15:16:08Z</dcterms:created>
  <dcterms:modified xsi:type="dcterms:W3CDTF">2026-02-19T14:21:36Z</dcterms:modified>
</cp:coreProperties>
</file>