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5" r:id="rId3"/>
    <p:sldId id="268" r:id="rId4"/>
    <p:sldId id="267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6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54" d="100"/>
          <a:sy n="54" d="100"/>
        </p:scale>
        <p:origin x="46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A51B9DD-E025-BC4B-9CBC-BB29068C89BB}"/>
    <pc:docChg chg="addSld delSld modSld sldOrd modMainMaster">
      <pc:chgData name="Niloofar Hosseini" userId="eb3e3110-2622-43cd-88f0-a4c46bd91734" providerId="ADAL" clId="{4A51B9DD-E025-BC4B-9CBC-BB29068C89BB}" dt="2024-05-22T11:32:25.346" v="143"/>
      <pc:docMkLst>
        <pc:docMk/>
      </pc:docMkLst>
      <pc:sldChg chg="addSp delSp modSp mod setBg">
        <pc:chgData name="Niloofar Hosseini" userId="eb3e3110-2622-43cd-88f0-a4c46bd91734" providerId="ADAL" clId="{4A51B9DD-E025-BC4B-9CBC-BB29068C89BB}" dt="2024-05-22T11:30:17.894" v="96"/>
        <pc:sldMkLst>
          <pc:docMk/>
          <pc:sldMk cId="3789084070" sldId="256"/>
        </pc:sldMkLst>
        <pc:spChg chg="add del mod">
          <ac:chgData name="Niloofar Hosseini" userId="eb3e3110-2622-43cd-88f0-a4c46bd91734" providerId="ADAL" clId="{4A51B9DD-E025-BC4B-9CBC-BB29068C89BB}" dt="2024-05-22T11:26:46.887" v="40"/>
          <ac:spMkLst>
            <pc:docMk/>
            <pc:sldMk cId="3789084070" sldId="256"/>
            <ac:spMk id="2" creationId="{0987E80E-8CB8-F72D-26E5-67B4C43C73FF}"/>
          </ac:spMkLst>
        </pc:spChg>
        <pc:spChg chg="add del mod">
          <ac:chgData name="Niloofar Hosseini" userId="eb3e3110-2622-43cd-88f0-a4c46bd91734" providerId="ADAL" clId="{4A51B9DD-E025-BC4B-9CBC-BB29068C89BB}" dt="2024-05-22T11:27:56.203" v="68"/>
          <ac:spMkLst>
            <pc:docMk/>
            <pc:sldMk cId="3789084070" sldId="256"/>
            <ac:spMk id="3" creationId="{71949640-8A7A-2D4E-999C-D0EFD544DDBC}"/>
          </ac:spMkLst>
        </pc:spChg>
        <pc:spChg chg="mod">
          <ac:chgData name="Niloofar Hosseini" userId="eb3e3110-2622-43cd-88f0-a4c46bd91734" providerId="ADAL" clId="{4A51B9DD-E025-BC4B-9CBC-BB29068C89BB}" dt="2024-05-22T11:29:43.015" v="83" actId="2711"/>
          <ac:spMkLst>
            <pc:docMk/>
            <pc:sldMk cId="3789084070" sldId="256"/>
            <ac:spMk id="4" creationId="{00000000-0000-0000-0000-000000000000}"/>
          </ac:spMkLst>
        </pc:spChg>
        <pc:spChg chg="add del mod">
          <ac:chgData name="Niloofar Hosseini" userId="eb3e3110-2622-43cd-88f0-a4c46bd91734" providerId="ADAL" clId="{4A51B9DD-E025-BC4B-9CBC-BB29068C89BB}" dt="2024-05-22T11:27:56.205" v="70"/>
          <ac:spMkLst>
            <pc:docMk/>
            <pc:sldMk cId="3789084070" sldId="256"/>
            <ac:spMk id="5" creationId="{0DE678C5-E5D6-7EB5-7428-85F62C34F4F0}"/>
          </ac:spMkLst>
        </pc:spChg>
        <pc:spChg chg="add del mod">
          <ac:chgData name="Niloofar Hosseini" userId="eb3e3110-2622-43cd-88f0-a4c46bd91734" providerId="ADAL" clId="{4A51B9DD-E025-BC4B-9CBC-BB29068C89BB}" dt="2024-05-22T11:30:17.894" v="96"/>
          <ac:spMkLst>
            <pc:docMk/>
            <pc:sldMk cId="3789084070" sldId="256"/>
            <ac:spMk id="6" creationId="{CEEC6626-3496-2846-D866-DEBE3142E285}"/>
          </ac:spMkLst>
        </pc:spChg>
      </pc:sldChg>
      <pc:sldChg chg="modSp mod setBg">
        <pc:chgData name="Niloofar Hosseini" userId="eb3e3110-2622-43cd-88f0-a4c46bd91734" providerId="ADAL" clId="{4A51B9DD-E025-BC4B-9CBC-BB29068C89BB}" dt="2024-05-22T11:30:15.383" v="94" actId="20577"/>
        <pc:sldMkLst>
          <pc:docMk/>
          <pc:sldMk cId="1265979623" sldId="257"/>
        </pc:sldMkLst>
        <pc:spChg chg="mod">
          <ac:chgData name="Niloofar Hosseini" userId="eb3e3110-2622-43cd-88f0-a4c46bd91734" providerId="ADAL" clId="{4A51B9DD-E025-BC4B-9CBC-BB29068C89BB}" dt="2024-05-22T11:30:15.383" v="94" actId="20577"/>
          <ac:spMkLst>
            <pc:docMk/>
            <pc:sldMk cId="1265979623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A51B9DD-E025-BC4B-9CBC-BB29068C89BB}" dt="2024-05-22T11:30:52.537" v="105" actId="20577"/>
        <pc:sldMkLst>
          <pc:docMk/>
          <pc:sldMk cId="578912533" sldId="258"/>
        </pc:sldMkLst>
        <pc:spChg chg="mod">
          <ac:chgData name="Niloofar Hosseini" userId="eb3e3110-2622-43cd-88f0-a4c46bd91734" providerId="ADAL" clId="{4A51B9DD-E025-BC4B-9CBC-BB29068C89BB}" dt="2024-05-22T11:30:52.537" v="105" actId="20577"/>
          <ac:spMkLst>
            <pc:docMk/>
            <pc:sldMk cId="578912533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A51B9DD-E025-BC4B-9CBC-BB29068C89BB}" dt="2024-05-22T11:31:31.269" v="120" actId="20577"/>
        <pc:sldMkLst>
          <pc:docMk/>
          <pc:sldMk cId="1210309926" sldId="260"/>
        </pc:sldMkLst>
        <pc:spChg chg="mod">
          <ac:chgData name="Niloofar Hosseini" userId="eb3e3110-2622-43cd-88f0-a4c46bd91734" providerId="ADAL" clId="{4A51B9DD-E025-BC4B-9CBC-BB29068C89BB}" dt="2024-05-22T11:31:31.269" v="120" actId="20577"/>
          <ac:spMkLst>
            <pc:docMk/>
            <pc:sldMk cId="1210309926" sldId="260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4A51B9DD-E025-BC4B-9CBC-BB29068C89BB}" dt="2024-05-22T11:32:25.346" v="143"/>
        <pc:sldMkLst>
          <pc:docMk/>
          <pc:sldMk cId="2587040856" sldId="261"/>
        </pc:sldMkLst>
        <pc:spChg chg="add del mod">
          <ac:chgData name="Niloofar Hosseini" userId="eb3e3110-2622-43cd-88f0-a4c46bd91734" providerId="ADAL" clId="{4A51B9DD-E025-BC4B-9CBC-BB29068C89BB}" dt="2024-05-22T11:32:25.346" v="143"/>
          <ac:spMkLst>
            <pc:docMk/>
            <pc:sldMk cId="2587040856" sldId="261"/>
            <ac:spMk id="2" creationId="{EBC6F20D-7872-F2D6-3D70-E40181E3D4C4}"/>
          </ac:spMkLst>
        </pc:spChg>
        <pc:spChg chg="mod">
          <ac:chgData name="Niloofar Hosseini" userId="eb3e3110-2622-43cd-88f0-a4c46bd91734" providerId="ADAL" clId="{4A51B9DD-E025-BC4B-9CBC-BB29068C89BB}" dt="2024-05-22T11:32:24.315" v="141" actId="403"/>
          <ac:spMkLst>
            <pc:docMk/>
            <pc:sldMk cId="2587040856" sldId="261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4A51B9DD-E025-BC4B-9CBC-BB29068C89BB}" dt="2024-05-22T11:29:09.253" v="77"/>
        <pc:sldMkLst>
          <pc:docMk/>
          <pc:sldMk cId="812289480" sldId="262"/>
        </pc:sldMkLst>
      </pc:sldChg>
      <pc:sldChg chg="setBg">
        <pc:chgData name="Niloofar Hosseini" userId="eb3e3110-2622-43cd-88f0-a4c46bd91734" providerId="ADAL" clId="{4A51B9DD-E025-BC4B-9CBC-BB29068C89BB}" dt="2024-05-22T11:29:05.652" v="75"/>
        <pc:sldMkLst>
          <pc:docMk/>
          <pc:sldMk cId="108841807" sldId="263"/>
        </pc:sldMkLst>
      </pc:sldChg>
      <pc:sldChg chg="del">
        <pc:chgData name="Niloofar Hosseini" userId="eb3e3110-2622-43cd-88f0-a4c46bd91734" providerId="ADAL" clId="{4A51B9DD-E025-BC4B-9CBC-BB29068C89BB}" dt="2024-05-22T11:31:02.352" v="106" actId="2696"/>
        <pc:sldMkLst>
          <pc:docMk/>
          <pc:sldMk cId="1695389001" sldId="264"/>
        </pc:sldMkLst>
      </pc:sldChg>
      <pc:sldChg chg="add ord">
        <pc:chgData name="Niloofar Hosseini" userId="eb3e3110-2622-43cd-88f0-a4c46bd91734" providerId="ADAL" clId="{4A51B9DD-E025-BC4B-9CBC-BB29068C89BB}" dt="2024-05-22T11:31:06.195" v="108" actId="20578"/>
        <pc:sldMkLst>
          <pc:docMk/>
          <pc:sldMk cId="1943685581" sldId="264"/>
        </pc:sldMkLst>
      </pc:sldChg>
      <pc:sldMasterChg chg="setBg modSldLayout">
        <pc:chgData name="Niloofar Hosseini" userId="eb3e3110-2622-43cd-88f0-a4c46bd91734" providerId="ADAL" clId="{4A51B9DD-E025-BC4B-9CBC-BB29068C89BB}" dt="2024-05-22T11:28:59.304" v="73"/>
        <pc:sldMasterMkLst>
          <pc:docMk/>
          <pc:sldMasterMk cId="2316717789" sldId="2147483648"/>
        </pc:sldMasterMkLst>
        <pc:sldLayoutChg chg="setBg">
          <pc:chgData name="Niloofar Hosseini" userId="eb3e3110-2622-43cd-88f0-a4c46bd91734" providerId="ADAL" clId="{4A51B9DD-E025-BC4B-9CBC-BB29068C89BB}" dt="2024-05-22T11:28:59.304" v="73"/>
          <pc:sldLayoutMkLst>
            <pc:docMk/>
            <pc:sldMasterMk cId="2316717789" sldId="2147483648"/>
            <pc:sldLayoutMk cId="1830850472" sldId="2147483649"/>
          </pc:sldLayoutMkLst>
        </pc:sldLayoutChg>
        <pc:sldLayoutChg chg="setBg">
          <pc:chgData name="Niloofar Hosseini" userId="eb3e3110-2622-43cd-88f0-a4c46bd91734" providerId="ADAL" clId="{4A51B9DD-E025-BC4B-9CBC-BB29068C89BB}" dt="2024-05-22T11:28:59.304" v="73"/>
          <pc:sldLayoutMkLst>
            <pc:docMk/>
            <pc:sldMasterMk cId="2316717789" sldId="2147483648"/>
            <pc:sldLayoutMk cId="3772090284" sldId="2147483650"/>
          </pc:sldLayoutMkLst>
        </pc:sldLayoutChg>
        <pc:sldLayoutChg chg="setBg">
          <pc:chgData name="Niloofar Hosseini" userId="eb3e3110-2622-43cd-88f0-a4c46bd91734" providerId="ADAL" clId="{4A51B9DD-E025-BC4B-9CBC-BB29068C89BB}" dt="2024-05-22T11:28:59.304" v="73"/>
          <pc:sldLayoutMkLst>
            <pc:docMk/>
            <pc:sldMasterMk cId="2316717789" sldId="2147483648"/>
            <pc:sldLayoutMk cId="3844238364" sldId="2147483651"/>
          </pc:sldLayoutMkLst>
        </pc:sldLayoutChg>
        <pc:sldLayoutChg chg="setBg">
          <pc:chgData name="Niloofar Hosseini" userId="eb3e3110-2622-43cd-88f0-a4c46bd91734" providerId="ADAL" clId="{4A51B9DD-E025-BC4B-9CBC-BB29068C89BB}" dt="2024-05-22T11:28:59.304" v="73"/>
          <pc:sldLayoutMkLst>
            <pc:docMk/>
            <pc:sldMasterMk cId="2316717789" sldId="2147483648"/>
            <pc:sldLayoutMk cId="1764367686" sldId="2147483652"/>
          </pc:sldLayoutMkLst>
        </pc:sldLayoutChg>
        <pc:sldLayoutChg chg="setBg">
          <pc:chgData name="Niloofar Hosseini" userId="eb3e3110-2622-43cd-88f0-a4c46bd91734" providerId="ADAL" clId="{4A51B9DD-E025-BC4B-9CBC-BB29068C89BB}" dt="2024-05-22T11:28:59.304" v="73"/>
          <pc:sldLayoutMkLst>
            <pc:docMk/>
            <pc:sldMasterMk cId="2316717789" sldId="2147483648"/>
            <pc:sldLayoutMk cId="3997723053" sldId="2147483653"/>
          </pc:sldLayoutMkLst>
        </pc:sldLayoutChg>
        <pc:sldLayoutChg chg="setBg">
          <pc:chgData name="Niloofar Hosseini" userId="eb3e3110-2622-43cd-88f0-a4c46bd91734" providerId="ADAL" clId="{4A51B9DD-E025-BC4B-9CBC-BB29068C89BB}" dt="2024-05-22T11:28:59.304" v="73"/>
          <pc:sldLayoutMkLst>
            <pc:docMk/>
            <pc:sldMasterMk cId="2316717789" sldId="2147483648"/>
            <pc:sldLayoutMk cId="3711147013" sldId="2147483654"/>
          </pc:sldLayoutMkLst>
        </pc:sldLayoutChg>
        <pc:sldLayoutChg chg="setBg">
          <pc:chgData name="Niloofar Hosseini" userId="eb3e3110-2622-43cd-88f0-a4c46bd91734" providerId="ADAL" clId="{4A51B9DD-E025-BC4B-9CBC-BB29068C89BB}" dt="2024-05-22T11:28:59.304" v="73"/>
          <pc:sldLayoutMkLst>
            <pc:docMk/>
            <pc:sldMasterMk cId="2316717789" sldId="2147483648"/>
            <pc:sldLayoutMk cId="2147754596" sldId="2147483655"/>
          </pc:sldLayoutMkLst>
        </pc:sldLayoutChg>
        <pc:sldLayoutChg chg="setBg">
          <pc:chgData name="Niloofar Hosseini" userId="eb3e3110-2622-43cd-88f0-a4c46bd91734" providerId="ADAL" clId="{4A51B9DD-E025-BC4B-9CBC-BB29068C89BB}" dt="2024-05-22T11:28:59.304" v="73"/>
          <pc:sldLayoutMkLst>
            <pc:docMk/>
            <pc:sldMasterMk cId="2316717789" sldId="2147483648"/>
            <pc:sldLayoutMk cId="1103716774" sldId="2147483656"/>
          </pc:sldLayoutMkLst>
        </pc:sldLayoutChg>
        <pc:sldLayoutChg chg="setBg">
          <pc:chgData name="Niloofar Hosseini" userId="eb3e3110-2622-43cd-88f0-a4c46bd91734" providerId="ADAL" clId="{4A51B9DD-E025-BC4B-9CBC-BB29068C89BB}" dt="2024-05-22T11:28:59.304" v="73"/>
          <pc:sldLayoutMkLst>
            <pc:docMk/>
            <pc:sldMasterMk cId="2316717789" sldId="2147483648"/>
            <pc:sldLayoutMk cId="1554522144" sldId="2147483657"/>
          </pc:sldLayoutMkLst>
        </pc:sldLayoutChg>
        <pc:sldLayoutChg chg="setBg">
          <pc:chgData name="Niloofar Hosseini" userId="eb3e3110-2622-43cd-88f0-a4c46bd91734" providerId="ADAL" clId="{4A51B9DD-E025-BC4B-9CBC-BB29068C89BB}" dt="2024-05-22T11:28:59.304" v="73"/>
          <pc:sldLayoutMkLst>
            <pc:docMk/>
            <pc:sldMasterMk cId="2316717789" sldId="2147483648"/>
            <pc:sldLayoutMk cId="1693032819" sldId="2147483658"/>
          </pc:sldLayoutMkLst>
        </pc:sldLayoutChg>
        <pc:sldLayoutChg chg="setBg">
          <pc:chgData name="Niloofar Hosseini" userId="eb3e3110-2622-43cd-88f0-a4c46bd91734" providerId="ADAL" clId="{4A51B9DD-E025-BC4B-9CBC-BB29068C89BB}" dt="2024-05-22T11:28:59.304" v="73"/>
          <pc:sldLayoutMkLst>
            <pc:docMk/>
            <pc:sldMasterMk cId="2316717789" sldId="2147483648"/>
            <pc:sldLayoutMk cId="4211127850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1B29-775F-4C43-A352-62E6EAED5C70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D533-EF73-4B26-BB0E-E39D6600AE4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6099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1B29-775F-4C43-A352-62E6EAED5C70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D533-EF73-4B26-BB0E-E39D6600AE4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7517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1B29-775F-4C43-A352-62E6EAED5C70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D533-EF73-4B26-BB0E-E39D6600AE4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6038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1B29-775F-4C43-A352-62E6EAED5C70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D533-EF73-4B26-BB0E-E39D6600AE4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5966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1B29-775F-4C43-A352-62E6EAED5C70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D533-EF73-4B26-BB0E-E39D6600AE4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6595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1B29-775F-4C43-A352-62E6EAED5C70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D533-EF73-4B26-BB0E-E39D6600AE4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3099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1B29-775F-4C43-A352-62E6EAED5C70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D533-EF73-4B26-BB0E-E39D6600AE4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4178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1B29-775F-4C43-A352-62E6EAED5C70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D533-EF73-4B26-BB0E-E39D6600AE4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6071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1B29-775F-4C43-A352-62E6EAED5C70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D533-EF73-4B26-BB0E-E39D6600AE4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3219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1B29-775F-4C43-A352-62E6EAED5C70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D533-EF73-4B26-BB0E-E39D6600AE4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7726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1B29-775F-4C43-A352-62E6EAED5C70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D533-EF73-4B26-BB0E-E39D6600AE4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6224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A1B29-775F-4C43-A352-62E6EAED5C70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7D533-EF73-4B26-BB0E-E39D6600AE4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4905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841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094BC2-B4B4-688C-4923-BE601BE23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6ECEA8B-A7BC-839D-536F-88DCC9C21399}"/>
              </a:ext>
            </a:extLst>
          </p:cNvPr>
          <p:cNvSpPr/>
          <p:nvPr/>
        </p:nvSpPr>
        <p:spPr>
          <a:xfrm>
            <a:off x="0" y="0"/>
            <a:ext cx="12192000" cy="561403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در حضور تو محو شکوه تو 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دیدن روی تو پدر شنیدن از روح تو  </a:t>
            </a:r>
          </a:p>
          <a:p>
            <a:pPr algn="ctr" rtl="1">
              <a:lnSpc>
                <a:spcPct val="150000"/>
              </a:lnSpc>
            </a:pP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mahve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shokuhe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Didane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ruye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pedar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shenidan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</p:txBody>
      </p:sp>
    </p:spTree>
    <p:extLst>
      <p:ext uri="{BB962C8B-B14F-4D97-AF65-F5344CB8AC3E}">
        <p14:creationId xmlns:p14="http://schemas.microsoft.com/office/powerpoint/2010/main" val="982166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087F0-0672-6D22-5003-3FB6127B6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2B91D3B-EA2D-D388-1F22-5E4750BCF0AF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این است نیاز جانم پدر بمانم در آن نور تو  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پر گردم از روح پاکت قوتم بخشد فیض تو  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niyaze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Janam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bemanam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gardam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pakat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ghovatam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bakhshad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</p:txBody>
      </p:sp>
    </p:spTree>
    <p:extLst>
      <p:ext uri="{BB962C8B-B14F-4D97-AF65-F5344CB8AC3E}">
        <p14:creationId xmlns:p14="http://schemas.microsoft.com/office/powerpoint/2010/main" val="3907308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2289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65F45-5055-BE83-8A5E-73920A7F5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9ECBCE-26E8-1B20-6CDB-2102186A39ED}"/>
              </a:ext>
            </a:extLst>
          </p:cNvPr>
          <p:cNvSpPr/>
          <p:nvPr/>
        </p:nvSpPr>
        <p:spPr>
          <a:xfrm>
            <a:off x="0" y="0"/>
            <a:ext cx="12192000" cy="561403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طلوع تو در صبحی تازه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پیش روم با تو خداوند زنده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tolue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sobhi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taze</a:t>
            </a: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Pish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ravam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zende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950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0C813-C950-09CA-4F28-42812777D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C643B6E-1F25-B459-60AB-153A7F1A13D6}"/>
              </a:ext>
            </a:extLst>
          </p:cNvPr>
          <p:cNvSpPr/>
          <p:nvPr/>
        </p:nvSpPr>
        <p:spPr>
          <a:xfrm>
            <a:off x="0" y="0"/>
            <a:ext cx="12192000" cy="561403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در امیدی نو ایمانی تازه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پیش روم با تو خداوند هر روزه</a:t>
            </a: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omidi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no Imani taze</a:t>
            </a: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Pish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ravam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ruze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726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1BDE8-8BDB-9906-6067-A98CC542A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2B5A103-AC2B-8E88-3048-4962521C0C8F}"/>
              </a:ext>
            </a:extLst>
          </p:cNvPr>
          <p:cNvSpPr/>
          <p:nvPr/>
        </p:nvSpPr>
        <p:spPr>
          <a:xfrm>
            <a:off x="0" y="0"/>
            <a:ext cx="12192000" cy="561403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اشتیاق من بودن در توست 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ایمان در من طالب روی توست</a:t>
            </a:r>
          </a:p>
          <a:p>
            <a:pPr algn="ctr" rtl="1">
              <a:lnSpc>
                <a:spcPct val="150000"/>
              </a:lnSpc>
            </a:pP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Eshtiyaghe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budane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Imane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talebe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ruye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127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D5540-C39F-4710-6C49-722188378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913E98-A953-282B-CBA7-D9FD98161238}"/>
              </a:ext>
            </a:extLst>
          </p:cNvPr>
          <p:cNvSpPr/>
          <p:nvPr/>
        </p:nvSpPr>
        <p:spPr>
          <a:xfrm>
            <a:off x="0" y="0"/>
            <a:ext cx="12192000" cy="561403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اشتیاق من بودن در توست 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ایمان در من در جستجوی توست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Eshtiyaghe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budane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Imane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jostojuye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680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3BC81-B4C7-A1D0-A519-3D2E9A714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BD0E4E4-3140-118E-67AE-880E1FC9D58D}"/>
              </a:ext>
            </a:extLst>
          </p:cNvPr>
          <p:cNvSpPr/>
          <p:nvPr/>
        </p:nvSpPr>
        <p:spPr>
          <a:xfrm>
            <a:off x="0" y="0"/>
            <a:ext cx="12192000" cy="561403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با دعای در نام تو همیشه </a:t>
            </a:r>
          </a:p>
          <a:p>
            <a:pPr algn="ctr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این را می‌بینم پیروزم هر روزه </a:t>
            </a: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name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hamishe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mibinam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piruzam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ruze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197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1E4B7-839C-5F03-B419-7A8091BAD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3137A5-8889-EC13-2E79-F31BD94671CF}"/>
              </a:ext>
            </a:extLst>
          </p:cNvPr>
          <p:cNvSpPr/>
          <p:nvPr/>
        </p:nvSpPr>
        <p:spPr>
          <a:xfrm>
            <a:off x="0" y="0"/>
            <a:ext cx="12192000" cy="561403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چون کلام توست در جانم اندیشه 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من شاخه‌ام و تو بهر من ریشه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kalame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Janam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andishe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shakheam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rishe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56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8DFD6-2888-0BB8-4FE7-E84A803FA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8BDEFCB-4486-E417-31D7-9DDFE95CEEF5}"/>
              </a:ext>
            </a:extLst>
          </p:cNvPr>
          <p:cNvSpPr/>
          <p:nvPr/>
        </p:nvSpPr>
        <p:spPr>
          <a:xfrm>
            <a:off x="0" y="0"/>
            <a:ext cx="12192000" cy="561403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اشتیاق من بودن در توست 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ایمان در من طالب روی توست</a:t>
            </a:r>
          </a:p>
          <a:p>
            <a:pPr algn="ctr" rtl="1">
              <a:lnSpc>
                <a:spcPct val="150000"/>
              </a:lnSpc>
            </a:pP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Eshtiyaghe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budane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Imane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talebe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ruye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080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ED57E-9386-2C0D-2D09-09DA8B4A3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45E96B-3F7E-97CE-DF38-A725CF0C2712}"/>
              </a:ext>
            </a:extLst>
          </p:cNvPr>
          <p:cNvSpPr/>
          <p:nvPr/>
        </p:nvSpPr>
        <p:spPr>
          <a:xfrm>
            <a:off x="0" y="0"/>
            <a:ext cx="12192000" cy="561403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اشتیاق من بودن در توست 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ایمان در من در جستجوی توست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Eshtiyaghe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budane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Imane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jostojuye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619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</TotalTime>
  <Words>255</Words>
  <Application>Microsoft Office PowerPoint</Application>
  <PresentationFormat>Widescreen</PresentationFormat>
  <Paragraphs>60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2019-10-21T15:42:56Z</dcterms:created>
  <dcterms:modified xsi:type="dcterms:W3CDTF">2026-02-19T15:20:22Z</dcterms:modified>
</cp:coreProperties>
</file>