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7" r:id="rId3"/>
    <p:sldId id="269" r:id="rId4"/>
    <p:sldId id="270" r:id="rId5"/>
    <p:sldId id="271" r:id="rId6"/>
    <p:sldId id="258" r:id="rId7"/>
    <p:sldId id="272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96923c0a2263a17d" providerId="LiveId" clId="{2677957A-D703-4E44-B706-0F276356FB22}"/>
    <pc:docChg chg="modSld">
      <pc:chgData name="" userId="96923c0a2263a17d" providerId="LiveId" clId="{2677957A-D703-4E44-B706-0F276356FB22}" dt="2024-01-08T08:22:25.436" v="38" actId="404"/>
      <pc:docMkLst>
        <pc:docMk/>
      </pc:docMkLst>
      <pc:sldChg chg="modSp setBg">
        <pc:chgData name="" userId="96923c0a2263a17d" providerId="LiveId" clId="{2677957A-D703-4E44-B706-0F276356FB22}" dt="2024-01-08T08:19:34.890" v="17" actId="14838"/>
        <pc:sldMkLst>
          <pc:docMk/>
          <pc:sldMk cId="4217550238" sldId="257"/>
        </pc:sldMkLst>
        <pc:spChg chg="mod">
          <ac:chgData name="" userId="96923c0a2263a17d" providerId="LiveId" clId="{2677957A-D703-4E44-B706-0F276356FB22}" dt="2024-01-08T08:19:34.890" v="17" actId="14838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2677957A-D703-4E44-B706-0F276356FB22}" dt="2024-01-08T08:22:20.712" v="36" actId="404"/>
        <pc:sldMkLst>
          <pc:docMk/>
          <pc:sldMk cId="605229308" sldId="258"/>
        </pc:sldMkLst>
        <pc:spChg chg="mod">
          <ac:chgData name="" userId="96923c0a2263a17d" providerId="LiveId" clId="{2677957A-D703-4E44-B706-0F276356FB22}" dt="2024-01-08T08:22:20.712" v="36" actId="404"/>
          <ac:spMkLst>
            <pc:docMk/>
            <pc:sldMk cId="605229308" sldId="258"/>
            <ac:spMk id="4" creationId="{48B5A419-47C4-2C79-06A2-2BCF998CBD22}"/>
          </ac:spMkLst>
        </pc:spChg>
      </pc:sldChg>
    </pc:docChg>
  </pc:docChgLst>
  <pc:docChgLst>
    <pc:chgData userId="96923c0a2263a17d" providerId="LiveId" clId="{AC656F2D-28E0-49B2-8BA4-4EF7D9E5BBBC}"/>
    <pc:docChg chg="undo custSel addSld delSld modSld sldOrd modMainMaster">
      <pc:chgData name="" userId="96923c0a2263a17d" providerId="LiveId" clId="{AC656F2D-28E0-49B2-8BA4-4EF7D9E5BBBC}" dt="2024-01-08T08:11:27.170" v="692" actId="2696"/>
      <pc:docMkLst>
        <pc:docMk/>
      </pc:docMkLst>
      <pc:sldChg chg="modSp setBg">
        <pc:chgData name="" userId="96923c0a2263a17d" providerId="LiveId" clId="{AC656F2D-28E0-49B2-8BA4-4EF7D9E5BBBC}" dt="2024-01-08T08:11:23.044" v="691" actId="1076"/>
        <pc:sldMkLst>
          <pc:docMk/>
          <pc:sldMk cId="4217550238" sldId="257"/>
        </pc:sldMkLst>
        <pc:spChg chg="mod">
          <ac:chgData name="" userId="96923c0a2263a17d" providerId="LiveId" clId="{AC656F2D-28E0-49B2-8BA4-4EF7D9E5BBBC}" dt="2024-01-08T08:11:23.044" v="691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3:51.475" v="408" actId="20577"/>
        <pc:sldMkLst>
          <pc:docMk/>
          <pc:sldMk cId="605229308" sldId="258"/>
        </pc:sldMkLst>
        <pc:spChg chg="mod">
          <ac:chgData name="" userId="96923c0a2263a17d" providerId="LiveId" clId="{AC656F2D-28E0-49B2-8BA4-4EF7D9E5BBBC}" dt="2024-01-08T08:03:51.475" v="408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setBg">
        <pc:chgData name="" userId="96923c0a2263a17d" providerId="LiveId" clId="{AC656F2D-28E0-49B2-8BA4-4EF7D9E5BBBC}" dt="2024-01-08T07:53:15.030" v="16"/>
        <pc:sldMkLst>
          <pc:docMk/>
          <pc:sldMk cId="701651928" sldId="265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4260822063" sldId="266"/>
        </pc:sldMkLst>
      </pc:sldChg>
      <pc:sldMasterChg chg="setBg modSldLayout">
        <pc:chgData name="" userId="96923c0a2263a17d" providerId="LiveId" clId="{AC656F2D-28E0-49B2-8BA4-4EF7D9E5BBBC}" dt="2024-01-08T07:53:15.030" v="16"/>
        <pc:sldMasterMkLst>
          <pc:docMk/>
          <pc:sldMasterMk cId="1534647760" sldId="2147483648"/>
        </pc:sldMasterMkLst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7151970" sldId="2147483649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450934669" sldId="2147483650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96351923" sldId="2147483651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05238699" sldId="2147483652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906786609" sldId="2147483653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1701004879" sldId="2147483654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736166145" sldId="2147483655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53586163" sldId="2147483656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92378364" sldId="2147483657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048560634" sldId="2147483658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61389822" sldId="2147483659"/>
          </pc:sldLayoutMkLst>
        </pc:sldLayoutChg>
      </pc:sldMasterChg>
    </pc:docChg>
  </pc:docChgLst>
  <pc:docChgLst>
    <pc:chgData userId="96923c0a2263a17d" providerId="LiveId" clId="{DF70E60C-68AC-4340-ADF8-9DB27FC671FE}"/>
    <pc:docChg chg="custSel addSld delSld modSld">
      <pc:chgData name="" userId="96923c0a2263a17d" providerId="LiveId" clId="{DF70E60C-68AC-4340-ADF8-9DB27FC671FE}" dt="2024-01-09T07:46:56.659" v="1017" actId="403"/>
      <pc:docMkLst>
        <pc:docMk/>
      </pc:docMkLst>
      <pc:sldChg chg="modSp">
        <pc:chgData name="" userId="96923c0a2263a17d" providerId="LiveId" clId="{DF70E60C-68AC-4340-ADF8-9DB27FC671FE}" dt="2024-01-09T07:43:51.966" v="728" actId="1076"/>
        <pc:sldMkLst>
          <pc:docMk/>
          <pc:sldMk cId="4217550238" sldId="257"/>
        </pc:sldMkLst>
        <pc:spChg chg="mod">
          <ac:chgData name="" userId="96923c0a2263a17d" providerId="LiveId" clId="{DF70E60C-68AC-4340-ADF8-9DB27FC671FE}" dt="2024-01-09T07:43:51.966" v="728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DF70E60C-68AC-4340-ADF8-9DB27FC671FE}" dt="2024-01-09T07:46:52.268" v="1015" actId="403"/>
        <pc:sldMkLst>
          <pc:docMk/>
          <pc:sldMk cId="605229308" sldId="258"/>
        </pc:sldMkLst>
        <pc:spChg chg="mod">
          <ac:chgData name="" userId="96923c0a2263a17d" providerId="LiveId" clId="{DF70E60C-68AC-4340-ADF8-9DB27FC671FE}" dt="2024-01-09T07:46:52.268" v="1015" actId="403"/>
          <ac:spMkLst>
            <pc:docMk/>
            <pc:sldMk cId="605229308" sldId="258"/>
            <ac:spMk id="4" creationId="{48B5A419-47C4-2C79-06A2-2BCF998CBD22}"/>
          </ac:spMkLst>
        </pc:spChg>
      </pc:sldChg>
      <pc:sldChg chg="modSp add">
        <pc:chgData name="" userId="96923c0a2263a17d" providerId="LiveId" clId="{DF70E60C-68AC-4340-ADF8-9DB27FC671FE}" dt="2024-01-09T07:43:28.074" v="723" actId="1076"/>
        <pc:sldMkLst>
          <pc:docMk/>
          <pc:sldMk cId="3250017210" sldId="269"/>
        </pc:sldMkLst>
        <pc:spChg chg="mod">
          <ac:chgData name="" userId="96923c0a2263a17d" providerId="LiveId" clId="{DF70E60C-68AC-4340-ADF8-9DB27FC671FE}" dt="2024-01-09T07:43:28.074" v="723" actId="1076"/>
          <ac:spMkLst>
            <pc:docMk/>
            <pc:sldMk cId="3250017210" sldId="269"/>
            <ac:spMk id="4" creationId="{48B5A419-47C4-2C79-06A2-2BCF998CBD22}"/>
          </ac:spMkLst>
        </pc:spChg>
      </pc:sldChg>
      <pc:sldChg chg="modSp add">
        <pc:chgData name="" userId="96923c0a2263a17d" providerId="LiveId" clId="{DF70E60C-68AC-4340-ADF8-9DB27FC671FE}" dt="2024-01-09T07:43:15.865" v="716" actId="1076"/>
        <pc:sldMkLst>
          <pc:docMk/>
          <pc:sldMk cId="2299460050" sldId="270"/>
        </pc:sldMkLst>
        <pc:spChg chg="mod">
          <ac:chgData name="" userId="96923c0a2263a17d" providerId="LiveId" clId="{DF70E60C-68AC-4340-ADF8-9DB27FC671FE}" dt="2024-01-09T07:43:15.865" v="716" actId="1076"/>
          <ac:spMkLst>
            <pc:docMk/>
            <pc:sldMk cId="2299460050" sldId="270"/>
            <ac:spMk id="4" creationId="{48B5A419-47C4-2C79-06A2-2BCF998CBD22}"/>
          </ac:spMkLst>
        </pc:spChg>
      </pc:sldChg>
      <pc:sldChg chg="modSp add">
        <pc:chgData name="" userId="96923c0a2263a17d" providerId="LiveId" clId="{DF70E60C-68AC-4340-ADF8-9DB27FC671FE}" dt="2024-01-09T07:44:42.225" v="818" actId="1076"/>
        <pc:sldMkLst>
          <pc:docMk/>
          <pc:sldMk cId="2190639564" sldId="271"/>
        </pc:sldMkLst>
        <pc:spChg chg="mod">
          <ac:chgData name="" userId="96923c0a2263a17d" providerId="LiveId" clId="{DF70E60C-68AC-4340-ADF8-9DB27FC671FE}" dt="2024-01-09T07:44:42.225" v="818" actId="1076"/>
          <ac:spMkLst>
            <pc:docMk/>
            <pc:sldMk cId="2190639564" sldId="271"/>
            <ac:spMk id="4" creationId="{48B5A419-47C4-2C79-06A2-2BCF998CBD22}"/>
          </ac:spMkLst>
        </pc:spChg>
      </pc:sldChg>
      <pc:sldChg chg="modSp add">
        <pc:chgData name="" userId="96923c0a2263a17d" providerId="LiveId" clId="{DF70E60C-68AC-4340-ADF8-9DB27FC671FE}" dt="2024-01-09T07:46:56.659" v="1017" actId="403"/>
        <pc:sldMkLst>
          <pc:docMk/>
          <pc:sldMk cId="3245660662" sldId="272"/>
        </pc:sldMkLst>
        <pc:spChg chg="mod">
          <ac:chgData name="" userId="96923c0a2263a17d" providerId="LiveId" clId="{DF70E60C-68AC-4340-ADF8-9DB27FC671FE}" dt="2024-01-09T07:46:56.659" v="1017" actId="403"/>
          <ac:spMkLst>
            <pc:docMk/>
            <pc:sldMk cId="3245660662" sldId="272"/>
            <ac:spMk id="4" creationId="{48B5A419-47C4-2C79-06A2-2BCF998CBD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3823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1872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86419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484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45893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30965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50965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1257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2896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312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3591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9F71-9457-C945-A721-23C4C8D03712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9162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5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292230"/>
            <a:ext cx="12113443" cy="57947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به حضورت آییم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نزدت زانو زنیم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 به یاد آریم تویی پادشاه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hozurat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aim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Nazdat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zanu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zanim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be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yad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toyi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padeshah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7550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339241"/>
            <a:ext cx="12113443" cy="58823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سر منشـأ خلقت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منبع محبت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مرکز هستی خداوند عیسی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Sar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manshae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khelghat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manbae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mohabat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Markaze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Khodavand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Isa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017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338947"/>
            <a:ext cx="12113443" cy="58823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پیش از آفرینش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بودی و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از عشقت پدید آمده هستی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Pish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afarinesh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To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budi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hasti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eshghat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padid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amade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hasti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946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386376"/>
            <a:ext cx="12113443" cy="57899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ابدیت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همراه ما خواستی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پی‌ات آییم ای راه و راستی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abadiyat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Hamrahe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khasti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peyat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ayim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ey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rah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rasti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0639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57839"/>
            <a:ext cx="12113443" cy="4867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ما را خواندی در عیسی ، پیش از خلقت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باشیم فرزندان ابا در فیضت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To ma ra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khandi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dar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Isa , pish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az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khelghat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Ta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bashim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farzandane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aba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dar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feyzat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22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01278"/>
            <a:ext cx="12113443" cy="4867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چون خون عیسی که در رگهای ماست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تضمین هویت و عشق تو به ماست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Va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chon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khune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Isa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ke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dar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raghaye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mast</a:t>
            </a: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Tazmine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hoviyato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eshghe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to be mast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566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822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157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6</cp:revision>
  <dcterms:created xsi:type="dcterms:W3CDTF">2023-11-13T11:23:48Z</dcterms:created>
  <dcterms:modified xsi:type="dcterms:W3CDTF">2025-04-23T15:36:28Z</dcterms:modified>
</cp:coreProperties>
</file>