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5" r:id="rId2"/>
    <p:sldId id="256" r:id="rId3"/>
    <p:sldId id="266" r:id="rId4"/>
    <p:sldId id="267" r:id="rId5"/>
    <p:sldId id="268" r:id="rId6"/>
    <p:sldId id="269" r:id="rId7"/>
    <p:sldId id="270" r:id="rId8"/>
    <p:sldId id="271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928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8750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292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734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635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5263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14/08/2025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82659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جا که تنهایی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جا که بی‌تابی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جا غریبی و ندیدی آشنایی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جا که ترسیدی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جا که رنجیدی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جا اگر غم بود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هر جا نبخشیدی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341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87276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بخوان نام عیسی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بخوان منجی یکتا را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99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اگر دنیا تو را پس زد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اگر مغلوب و مطرودی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اگر نداری هیچ امید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دنیا گفت تو نابودی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830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بدان عیسی تو را خوانده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او گفته تو فرزندی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نه منفور و نه محکومی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محبوب خداوندی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69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467243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محبوب خداوندی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محبوب خداوندی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394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872762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بخوان نام عیسی را</a:t>
            </a:r>
          </a:p>
          <a:p>
            <a:pPr algn="ctr" rtl="1">
              <a:lnSpc>
                <a:spcPct val="150000"/>
              </a:lnSpc>
            </a:pPr>
            <a:r>
              <a:rPr lang="fa-IR" sz="5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بخوان منجی یکتا را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8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815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</TotalTime>
  <Words>100</Words>
  <Application>Microsoft Office PowerPoint</Application>
  <PresentationFormat>Widescreen</PresentationFormat>
  <Paragraphs>37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10</cp:revision>
  <dcterms:created xsi:type="dcterms:W3CDTF">2018-08-23T12:16:56Z</dcterms:created>
  <dcterms:modified xsi:type="dcterms:W3CDTF">2025-08-14T09:20:30Z</dcterms:modified>
</cp:coreProperties>
</file>