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2"/>
  </p:notesMasterIdLst>
  <p:sldIdLst>
    <p:sldId id="259" r:id="rId2"/>
    <p:sldId id="260" r:id="rId3"/>
    <p:sldId id="262" r:id="rId4"/>
    <p:sldId id="272" r:id="rId5"/>
    <p:sldId id="264" r:id="rId6"/>
    <p:sldId id="274" r:id="rId7"/>
    <p:sldId id="275" r:id="rId8"/>
    <p:sldId id="273" r:id="rId9"/>
    <p:sldId id="268" r:id="rId10"/>
    <p:sldId id="26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87" autoAdjust="0"/>
    <p:restoredTop sz="94719"/>
  </p:normalViewPr>
  <p:slideViewPr>
    <p:cSldViewPr snapToGrid="0" snapToObjects="1">
      <p:cViewPr varScale="1">
        <p:scale>
          <a:sx n="81" d="100"/>
          <a:sy n="81" d="100"/>
        </p:scale>
        <p:origin x="442" y="-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D91C9095-2043-1146-BCFE-77F2EF0F143A}"/>
    <pc:docChg chg="undo custSel addSld delSld modSld sldOrd">
      <pc:chgData name="Niloofar Hosseini" userId="eb3e3110-2622-43cd-88f0-a4c46bd91734" providerId="ADAL" clId="{D91C9095-2043-1146-BCFE-77F2EF0F143A}" dt="2024-06-19T13:40:36.294" v="323" actId="2696"/>
      <pc:docMkLst>
        <pc:docMk/>
      </pc:docMkLst>
      <pc:sldChg chg="addSp delSp modSp mod">
        <pc:chgData name="Niloofar Hosseini" userId="eb3e3110-2622-43cd-88f0-a4c46bd91734" providerId="ADAL" clId="{D91C9095-2043-1146-BCFE-77F2EF0F143A}" dt="2024-06-19T13:35:16.231" v="24"/>
        <pc:sldMkLst>
          <pc:docMk/>
          <pc:sldMk cId="3842852772" sldId="260"/>
        </pc:sldMkLst>
        <pc:spChg chg="add del mod">
          <ac:chgData name="Niloofar Hosseini" userId="eb3e3110-2622-43cd-88f0-a4c46bd91734" providerId="ADAL" clId="{D91C9095-2043-1146-BCFE-77F2EF0F143A}" dt="2024-06-19T13:35:16.231" v="24"/>
          <ac:spMkLst>
            <pc:docMk/>
            <pc:sldMk cId="3842852772" sldId="260"/>
            <ac:spMk id="2" creationId="{01F6D0ED-5321-DF19-C5A3-6EE402E204D0}"/>
          </ac:spMkLst>
        </pc:spChg>
        <pc:spChg chg="mod">
          <ac:chgData name="Niloofar Hosseini" userId="eb3e3110-2622-43cd-88f0-a4c46bd91734" providerId="ADAL" clId="{D91C9095-2043-1146-BCFE-77F2EF0F143A}" dt="2024-06-19T13:35:14.889" v="22" actId="20577"/>
          <ac:spMkLst>
            <pc:docMk/>
            <pc:sldMk cId="3842852772" sldId="260"/>
            <ac:spMk id="5" creationId="{237D9FB3-C72E-A348-A87A-BEAD2AA0F1B5}"/>
          </ac:spMkLst>
        </pc:spChg>
      </pc:sldChg>
      <pc:sldChg chg="modSp mod">
        <pc:chgData name="Niloofar Hosseini" userId="eb3e3110-2622-43cd-88f0-a4c46bd91734" providerId="ADAL" clId="{D91C9095-2043-1146-BCFE-77F2EF0F143A}" dt="2024-06-19T13:35:57.289" v="29" actId="255"/>
        <pc:sldMkLst>
          <pc:docMk/>
          <pc:sldMk cId="2337772929" sldId="262"/>
        </pc:sldMkLst>
        <pc:spChg chg="mod">
          <ac:chgData name="Niloofar Hosseini" userId="eb3e3110-2622-43cd-88f0-a4c46bd91734" providerId="ADAL" clId="{D91C9095-2043-1146-BCFE-77F2EF0F143A}" dt="2024-06-19T13:35:57.289" v="29" actId="255"/>
          <ac:spMkLst>
            <pc:docMk/>
            <pc:sldMk cId="2337772929" sldId="262"/>
            <ac:spMk id="5" creationId="{237D9FB3-C72E-A348-A87A-BEAD2AA0F1B5}"/>
          </ac:spMkLst>
        </pc:spChg>
      </pc:sldChg>
      <pc:sldChg chg="del">
        <pc:chgData name="Niloofar Hosseini" userId="eb3e3110-2622-43cd-88f0-a4c46bd91734" providerId="ADAL" clId="{D91C9095-2043-1146-BCFE-77F2EF0F143A}" dt="2024-06-19T13:36:06.417" v="30" actId="2696"/>
        <pc:sldMkLst>
          <pc:docMk/>
          <pc:sldMk cId="41866424" sldId="263"/>
        </pc:sldMkLst>
      </pc:sldChg>
      <pc:sldChg chg="modSp mod">
        <pc:chgData name="Niloofar Hosseini" userId="eb3e3110-2622-43cd-88f0-a4c46bd91734" providerId="ADAL" clId="{D91C9095-2043-1146-BCFE-77F2EF0F143A}" dt="2024-06-19T13:36:38.112" v="38" actId="20577"/>
        <pc:sldMkLst>
          <pc:docMk/>
          <pc:sldMk cId="3851746238" sldId="264"/>
        </pc:sldMkLst>
        <pc:spChg chg="mod">
          <ac:chgData name="Niloofar Hosseini" userId="eb3e3110-2622-43cd-88f0-a4c46bd91734" providerId="ADAL" clId="{D91C9095-2043-1146-BCFE-77F2EF0F143A}" dt="2024-06-19T13:36:38.112" v="38" actId="20577"/>
          <ac:spMkLst>
            <pc:docMk/>
            <pc:sldMk cId="3851746238" sldId="264"/>
            <ac:spMk id="5" creationId="{237D9FB3-C72E-A348-A87A-BEAD2AA0F1B5}"/>
          </ac:spMkLst>
        </pc:spChg>
      </pc:sldChg>
      <pc:sldChg chg="del">
        <pc:chgData name="Niloofar Hosseini" userId="eb3e3110-2622-43cd-88f0-a4c46bd91734" providerId="ADAL" clId="{D91C9095-2043-1146-BCFE-77F2EF0F143A}" dt="2024-06-19T13:36:42.882" v="39" actId="2696"/>
        <pc:sldMkLst>
          <pc:docMk/>
          <pc:sldMk cId="2101052572" sldId="265"/>
        </pc:sldMkLst>
      </pc:sldChg>
      <pc:sldChg chg="modSp mod">
        <pc:chgData name="Niloofar Hosseini" userId="eb3e3110-2622-43cd-88f0-a4c46bd91734" providerId="ADAL" clId="{D91C9095-2043-1146-BCFE-77F2EF0F143A}" dt="2024-06-19T13:38:29.969" v="119" actId="20577"/>
        <pc:sldMkLst>
          <pc:docMk/>
          <pc:sldMk cId="3261555312" sldId="268"/>
        </pc:sldMkLst>
        <pc:spChg chg="mod">
          <ac:chgData name="Niloofar Hosseini" userId="eb3e3110-2622-43cd-88f0-a4c46bd91734" providerId="ADAL" clId="{D91C9095-2043-1146-BCFE-77F2EF0F143A}" dt="2024-06-19T13:38:29.969" v="119" actId="20577"/>
          <ac:spMkLst>
            <pc:docMk/>
            <pc:sldMk cId="3261555312" sldId="268"/>
            <ac:spMk id="5" creationId="{237D9FB3-C72E-A348-A87A-BEAD2AA0F1B5}"/>
          </ac:spMkLst>
        </pc:spChg>
      </pc:sldChg>
      <pc:sldChg chg="add del">
        <pc:chgData name="Niloofar Hosseini" userId="eb3e3110-2622-43cd-88f0-a4c46bd91734" providerId="ADAL" clId="{D91C9095-2043-1146-BCFE-77F2EF0F143A}" dt="2024-06-19T13:33:24.051" v="1" actId="2696"/>
        <pc:sldMkLst>
          <pc:docMk/>
          <pc:sldMk cId="1542672532" sldId="269"/>
        </pc:sldMkLst>
      </pc:sldChg>
      <pc:sldChg chg="delSp add del mod">
        <pc:chgData name="Niloofar Hosseini" userId="eb3e3110-2622-43cd-88f0-a4c46bd91734" providerId="ADAL" clId="{D91C9095-2043-1146-BCFE-77F2EF0F143A}" dt="2024-06-19T13:40:35.518" v="321" actId="2696"/>
        <pc:sldMkLst>
          <pc:docMk/>
          <pc:sldMk cId="1826799989" sldId="269"/>
        </pc:sldMkLst>
        <pc:picChg chg="del">
          <ac:chgData name="Niloofar Hosseini" userId="eb3e3110-2622-43cd-88f0-a4c46bd91734" providerId="ADAL" clId="{D91C9095-2043-1146-BCFE-77F2EF0F143A}" dt="2024-06-19T13:33:26.940" v="3" actId="478"/>
          <ac:picMkLst>
            <pc:docMk/>
            <pc:sldMk cId="1826799989" sldId="269"/>
            <ac:picMk id="2" creationId="{1277ED1C-A03F-C44A-A1A0-4AE6701EC014}"/>
          </ac:picMkLst>
        </pc:picChg>
      </pc:sldChg>
      <pc:sldChg chg="add del">
        <pc:chgData name="Niloofar Hosseini" userId="eb3e3110-2622-43cd-88f0-a4c46bd91734" providerId="ADAL" clId="{D91C9095-2043-1146-BCFE-77F2EF0F143A}" dt="2024-06-19T13:40:35.893" v="322" actId="2696"/>
        <pc:sldMkLst>
          <pc:docMk/>
          <pc:sldMk cId="2901921715" sldId="270"/>
        </pc:sldMkLst>
      </pc:sldChg>
      <pc:sldChg chg="add del">
        <pc:chgData name="Niloofar Hosseini" userId="eb3e3110-2622-43cd-88f0-a4c46bd91734" providerId="ADAL" clId="{D91C9095-2043-1146-BCFE-77F2EF0F143A}" dt="2024-06-19T13:40:36.294" v="323" actId="2696"/>
        <pc:sldMkLst>
          <pc:docMk/>
          <pc:sldMk cId="3884984063" sldId="271"/>
        </pc:sldMkLst>
      </pc:sldChg>
      <pc:sldChg chg="modSp add mod ord">
        <pc:chgData name="Niloofar Hosseini" userId="eb3e3110-2622-43cd-88f0-a4c46bd91734" providerId="ADAL" clId="{D91C9095-2043-1146-BCFE-77F2EF0F143A}" dt="2024-06-19T13:37:27.753" v="81" actId="20577"/>
        <pc:sldMkLst>
          <pc:docMk/>
          <pc:sldMk cId="4283154545" sldId="272"/>
        </pc:sldMkLst>
        <pc:spChg chg="mod">
          <ac:chgData name="Niloofar Hosseini" userId="eb3e3110-2622-43cd-88f0-a4c46bd91734" providerId="ADAL" clId="{D91C9095-2043-1146-BCFE-77F2EF0F143A}" dt="2024-06-19T13:37:27.753" v="81" actId="20577"/>
          <ac:spMkLst>
            <pc:docMk/>
            <pc:sldMk cId="4283154545" sldId="272"/>
            <ac:spMk id="5" creationId="{237D9FB3-C72E-A348-A87A-BEAD2AA0F1B5}"/>
          </ac:spMkLst>
        </pc:spChg>
      </pc:sldChg>
      <pc:sldChg chg="modSp add mod ord">
        <pc:chgData name="Niloofar Hosseini" userId="eb3e3110-2622-43cd-88f0-a4c46bd91734" providerId="ADAL" clId="{D91C9095-2043-1146-BCFE-77F2EF0F143A}" dt="2024-06-19T13:37:56.898" v="111" actId="20577"/>
        <pc:sldMkLst>
          <pc:docMk/>
          <pc:sldMk cId="730515147" sldId="273"/>
        </pc:sldMkLst>
        <pc:spChg chg="mod">
          <ac:chgData name="Niloofar Hosseini" userId="eb3e3110-2622-43cd-88f0-a4c46bd91734" providerId="ADAL" clId="{D91C9095-2043-1146-BCFE-77F2EF0F143A}" dt="2024-06-19T13:37:56.898" v="111" actId="20577"/>
          <ac:spMkLst>
            <pc:docMk/>
            <pc:sldMk cId="730515147" sldId="273"/>
            <ac:spMk id="5" creationId="{237D9FB3-C72E-A348-A87A-BEAD2AA0F1B5}"/>
          </ac:spMkLst>
        </pc:spChg>
      </pc:sldChg>
      <pc:sldChg chg="modSp add mod">
        <pc:chgData name="Niloofar Hosseini" userId="eb3e3110-2622-43cd-88f0-a4c46bd91734" providerId="ADAL" clId="{D91C9095-2043-1146-BCFE-77F2EF0F143A}" dt="2024-06-19T13:39:56.931" v="289" actId="20577"/>
        <pc:sldMkLst>
          <pc:docMk/>
          <pc:sldMk cId="1385840150" sldId="274"/>
        </pc:sldMkLst>
        <pc:spChg chg="mod">
          <ac:chgData name="Niloofar Hosseini" userId="eb3e3110-2622-43cd-88f0-a4c46bd91734" providerId="ADAL" clId="{D91C9095-2043-1146-BCFE-77F2EF0F143A}" dt="2024-06-19T13:39:56.931" v="289" actId="20577"/>
          <ac:spMkLst>
            <pc:docMk/>
            <pc:sldMk cId="1385840150" sldId="274"/>
            <ac:spMk id="5" creationId="{237D9FB3-C72E-A348-A87A-BEAD2AA0F1B5}"/>
          </ac:spMkLst>
        </pc:spChg>
      </pc:sldChg>
      <pc:sldChg chg="modSp add mod">
        <pc:chgData name="Niloofar Hosseini" userId="eb3e3110-2622-43cd-88f0-a4c46bd91734" providerId="ADAL" clId="{D91C9095-2043-1146-BCFE-77F2EF0F143A}" dt="2024-06-19T13:40:27.925" v="320" actId="403"/>
        <pc:sldMkLst>
          <pc:docMk/>
          <pc:sldMk cId="1718811956" sldId="275"/>
        </pc:sldMkLst>
        <pc:spChg chg="mod">
          <ac:chgData name="Niloofar Hosseini" userId="eb3e3110-2622-43cd-88f0-a4c46bd91734" providerId="ADAL" clId="{D91C9095-2043-1146-BCFE-77F2EF0F143A}" dt="2024-06-19T13:40:27.925" v="320" actId="403"/>
          <ac:spMkLst>
            <pc:docMk/>
            <pc:sldMk cId="1718811956" sldId="275"/>
            <ac:spMk id="5" creationId="{237D9FB3-C72E-A348-A87A-BEAD2AA0F1B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5B8E11-5BC9-FC49-86A6-890F2C62FDC1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95183-4021-4243-9694-73C60D5ED43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68278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95183-4021-4243-9694-73C60D5ED435}" type="slidenum">
              <a:rPr lang="en-DE" smtClean="0"/>
              <a:t>5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68199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95183-4021-4243-9694-73C60D5ED435}" type="slidenum">
              <a:rPr lang="en-DE" smtClean="0"/>
              <a:t>6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1346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95183-4021-4243-9694-73C60D5ED435}" type="slidenum">
              <a:rPr lang="en-DE" smtClean="0"/>
              <a:t>7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8736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95183-4021-4243-9694-73C60D5ED435}" type="slidenum">
              <a:rPr lang="en-DE" smtClean="0"/>
              <a:t>9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2237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33387-29DC-8D4C-A342-E5BB5F3BDB12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6AFCD-2382-2648-943A-3C93E59436B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53026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33387-29DC-8D4C-A342-E5BB5F3BDB12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6AFCD-2382-2648-943A-3C93E59436B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1018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33387-29DC-8D4C-A342-E5BB5F3BDB12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6AFCD-2382-2648-943A-3C93E59436B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45336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33387-29DC-8D4C-A342-E5BB5F3BDB12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6AFCD-2382-2648-943A-3C93E59436B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57817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33387-29DC-8D4C-A342-E5BB5F3BDB12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6AFCD-2382-2648-943A-3C93E59436B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47661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33387-29DC-8D4C-A342-E5BB5F3BDB12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6AFCD-2382-2648-943A-3C93E59436B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10721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33387-29DC-8D4C-A342-E5BB5F3BDB12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6AFCD-2382-2648-943A-3C93E59436B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31203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33387-29DC-8D4C-A342-E5BB5F3BDB12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6AFCD-2382-2648-943A-3C93E59436B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73541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33387-29DC-8D4C-A342-E5BB5F3BDB12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6AFCD-2382-2648-943A-3C93E59436B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09179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33387-29DC-8D4C-A342-E5BB5F3BDB12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6AFCD-2382-2648-943A-3C93E59436B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73571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33387-29DC-8D4C-A342-E5BB5F3BDB12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6AFCD-2382-2648-943A-3C93E59436B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36453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33387-29DC-8D4C-A342-E5BB5F3BDB12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96AFCD-2382-2648-943A-3C93E59436B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585548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77ED1C-A03F-C44A-A1A0-4AE6701EC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741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77ED1C-A03F-C44A-A1A0-4AE6701EC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551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27211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بشنوید این مژده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مولود گشته مسیحا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صلح آمد از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آسِمان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رحمتش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جاریست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بر ما</a:t>
            </a: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42852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58617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ای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اُمتها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برخیزید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با شادی ، وجد و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سُرور</a:t>
            </a:r>
            <a:endParaRPr lang="fa-IR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همراه فرشتگان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سراییم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عیسی گشت مولود</a:t>
            </a: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همراه فرشتگان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سراییم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عیسی گشت مولود</a:t>
            </a:r>
            <a:endParaRPr lang="en-US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37772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27211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بشنوید این مژده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مولود گشته مسیحا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اوست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خورشید عدالت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پادشاه ارض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سَما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83154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67851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نور و زندگی در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اوست</a:t>
            </a:r>
            <a:endParaRPr lang="fa-IR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شفا در حضور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اوست</a:t>
            </a:r>
            <a:endParaRPr lang="fa-IR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حیات جاودانی ، مهیاست در نام او</a:t>
            </a: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حیات جاودانی ، مهیاست در نام او</a:t>
            </a:r>
          </a:p>
          <a:p>
            <a:pPr algn="ctr" rtl="1">
              <a:lnSpc>
                <a:spcPct val="150000"/>
              </a:lnSpc>
            </a:pPr>
            <a:endParaRPr lang="fa-IR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51746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30918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شاه شاهان بیا ، شاه شاهان بیا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بگذار جلالت نورانی سازد زمین ما را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شاه شاهان با ماست پس که بر ضد ماست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او نجات ماست نام او عیساست او پادشاه ماست</a:t>
            </a: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85840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40151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پادشاه بیا</a:t>
            </a: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در قلبهای ما</a:t>
            </a: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18811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27211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بشنوید این مژده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مولود گشته مسیحا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اوست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صاحب پرستش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ستایش او را سزا</a:t>
            </a: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30515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49384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بازایستید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و ببینید</a:t>
            </a:r>
          </a:p>
          <a:p>
            <a:pPr algn="ctr" rtl="1">
              <a:lnSpc>
                <a:spcPct val="150000"/>
              </a:lnSpc>
            </a:pP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اوست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صاحب زمان ها</a:t>
            </a: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که از باکره ای پاک ، مولود گشت خدای ما</a:t>
            </a: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که از باکره ای پاک ، مولود گشت خدای ما</a:t>
            </a:r>
            <a:endParaRPr lang="en-US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61555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</TotalTime>
  <Words>155</Words>
  <Application>Microsoft Office PowerPoint</Application>
  <PresentationFormat>Widescreen</PresentationFormat>
  <Paragraphs>51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3</cp:revision>
  <dcterms:created xsi:type="dcterms:W3CDTF">2021-11-02T13:12:36Z</dcterms:created>
  <dcterms:modified xsi:type="dcterms:W3CDTF">2025-04-23T15:59:40Z</dcterms:modified>
</cp:coreProperties>
</file>