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7"/>
  </p:notesMasterIdLst>
  <p:sldIdLst>
    <p:sldId id="269" r:id="rId2"/>
    <p:sldId id="256" r:id="rId3"/>
    <p:sldId id="274" r:id="rId4"/>
    <p:sldId id="275" r:id="rId5"/>
    <p:sldId id="273" r:id="rId6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17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40386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3740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چشمان قلبم را بگشا ، چشمان قلبم بگشا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تو را بینم ، تا تو را بینم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09700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6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جلال آسمان ، نور رویت درخشان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مهر و قوت از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هستی قدوس قدوس قدوس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868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6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قدوس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قدوس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 قدوس قدوس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چشمانم بگشا</a:t>
            </a: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0733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</TotalTime>
  <Words>48</Words>
  <Application>Microsoft Office PowerPoint</Application>
  <PresentationFormat>Widescreen</PresentationFormat>
  <Paragraphs>19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Calibri</vt:lpstr>
      <vt:lpstr>Arial</vt:lpstr>
      <vt:lpstr>Times New Roman</vt:lpstr>
      <vt:lpstr>Century Gothic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7</cp:revision>
  <dcterms:modified xsi:type="dcterms:W3CDTF">2024-10-16T08:58:50Z</dcterms:modified>
</cp:coreProperties>
</file>