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ED466C4-FFC9-2540-9580-43028CE9DA97}"/>
    <pc:docChg chg="undo custSel addSld delSld modSld sldOrd modMainMaster">
      <pc:chgData name="Niloofar Hosseini" userId="eb3e3110-2622-43cd-88f0-a4c46bd91734" providerId="ADAL" clId="{6ED466C4-FFC9-2540-9580-43028CE9DA97}" dt="2023-11-13T12:45:54.843" v="169" actId="20578"/>
      <pc:docMkLst>
        <pc:docMk/>
      </pc:docMkLst>
      <pc:sldChg chg="addSp delSp modSp mod setBg">
        <pc:chgData name="Niloofar Hosseini" userId="eb3e3110-2622-43cd-88f0-a4c46bd91734" providerId="ADAL" clId="{6ED466C4-FFC9-2540-9580-43028CE9DA97}" dt="2023-11-13T12:36:45.959" v="77" actId="113"/>
        <pc:sldMkLst>
          <pc:docMk/>
          <pc:sldMk cId="1132736982" sldId="256"/>
        </pc:sldMkLst>
        <pc:spChg chg="add del mod">
          <ac:chgData name="Niloofar Hosseini" userId="eb3e3110-2622-43cd-88f0-a4c46bd91734" providerId="ADAL" clId="{6ED466C4-FFC9-2540-9580-43028CE9DA97}" dt="2023-11-13T12:11:13.372" v="20"/>
          <ac:spMkLst>
            <pc:docMk/>
            <pc:sldMk cId="1132736982" sldId="256"/>
            <ac:spMk id="2" creationId="{62410676-061F-5CD8-CA6D-77D7EB3370DB}"/>
          </ac:spMkLst>
        </pc:spChg>
        <pc:spChg chg="add del mod">
          <ac:chgData name="Niloofar Hosseini" userId="eb3e3110-2622-43cd-88f0-a4c46bd91734" providerId="ADAL" clId="{6ED466C4-FFC9-2540-9580-43028CE9DA97}" dt="2023-11-13T12:21:17.896" v="38"/>
          <ac:spMkLst>
            <pc:docMk/>
            <pc:sldMk cId="1132736982" sldId="256"/>
            <ac:spMk id="3" creationId="{3AFADB2C-A246-BDDA-97F2-1F423E3AE99D}"/>
          </ac:spMkLst>
        </pc:spChg>
        <pc:spChg chg="mod">
          <ac:chgData name="Niloofar Hosseini" userId="eb3e3110-2622-43cd-88f0-a4c46bd91734" providerId="ADAL" clId="{6ED466C4-FFC9-2540-9580-43028CE9DA97}" dt="2023-11-13T12:36:45.959" v="77" actId="113"/>
          <ac:spMkLst>
            <pc:docMk/>
            <pc:sldMk cId="1132736982" sldId="256"/>
            <ac:spMk id="4" creationId="{00000000-0000-0000-0000-000000000000}"/>
          </ac:spMkLst>
        </pc:spChg>
        <pc:spChg chg="add del mod">
          <ac:chgData name="Niloofar Hosseini" userId="eb3e3110-2622-43cd-88f0-a4c46bd91734" providerId="ADAL" clId="{6ED466C4-FFC9-2540-9580-43028CE9DA97}" dt="2023-11-13T12:33:28.859" v="57"/>
          <ac:spMkLst>
            <pc:docMk/>
            <pc:sldMk cId="1132736982" sldId="256"/>
            <ac:spMk id="5" creationId="{E37EA38E-4E35-5173-0C42-C0AE7647E4B8}"/>
          </ac:spMkLst>
        </pc:spChg>
      </pc:sldChg>
      <pc:sldChg chg="del setBg">
        <pc:chgData name="Niloofar Hosseini" userId="eb3e3110-2622-43cd-88f0-a4c46bd91734" providerId="ADAL" clId="{6ED466C4-FFC9-2540-9580-43028CE9DA97}" dt="2023-11-13T12:10:20.132" v="7" actId="2696"/>
        <pc:sldMkLst>
          <pc:docMk/>
          <pc:sldMk cId="4191955930" sldId="258"/>
        </pc:sldMkLst>
      </pc:sldChg>
      <pc:sldChg chg="modSp mod">
        <pc:chgData name="Niloofar Hosseini" userId="eb3e3110-2622-43cd-88f0-a4c46bd91734" providerId="ADAL" clId="{6ED466C4-FFC9-2540-9580-43028CE9DA97}" dt="2023-11-13T12:36:57.306" v="78" actId="113"/>
        <pc:sldMkLst>
          <pc:docMk/>
          <pc:sldMk cId="522156284" sldId="259"/>
        </pc:sldMkLst>
        <pc:spChg chg="mod">
          <ac:chgData name="Niloofar Hosseini" userId="eb3e3110-2622-43cd-88f0-a4c46bd91734" providerId="ADAL" clId="{6ED466C4-FFC9-2540-9580-43028CE9DA97}" dt="2023-11-13T12:36:57.306" v="78" actId="113"/>
          <ac:spMkLst>
            <pc:docMk/>
            <pc:sldMk cId="522156284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ED466C4-FFC9-2540-9580-43028CE9DA97}" dt="2023-11-13T12:43:16.067" v="114" actId="20577"/>
        <pc:sldMkLst>
          <pc:docMk/>
          <pc:sldMk cId="3567681169" sldId="260"/>
        </pc:sldMkLst>
        <pc:spChg chg="mod">
          <ac:chgData name="Niloofar Hosseini" userId="eb3e3110-2622-43cd-88f0-a4c46bd91734" providerId="ADAL" clId="{6ED466C4-FFC9-2540-9580-43028CE9DA97}" dt="2023-11-13T12:43:16.067" v="114" actId="20577"/>
          <ac:spMkLst>
            <pc:docMk/>
            <pc:sldMk cId="3567681169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ED466C4-FFC9-2540-9580-43028CE9DA97}" dt="2023-11-13T12:44:30.307" v="135" actId="20577"/>
        <pc:sldMkLst>
          <pc:docMk/>
          <pc:sldMk cId="558679340" sldId="261"/>
        </pc:sldMkLst>
        <pc:spChg chg="mod">
          <ac:chgData name="Niloofar Hosseini" userId="eb3e3110-2622-43cd-88f0-a4c46bd91734" providerId="ADAL" clId="{6ED466C4-FFC9-2540-9580-43028CE9DA97}" dt="2023-11-13T12:44:30.307" v="135" actId="20577"/>
          <ac:spMkLst>
            <pc:docMk/>
            <pc:sldMk cId="558679340" sldId="261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ED466C4-FFC9-2540-9580-43028CE9DA97}" dt="2023-11-13T12:45:49.015" v="166" actId="20577"/>
        <pc:sldMkLst>
          <pc:docMk/>
          <pc:sldMk cId="511306531" sldId="262"/>
        </pc:sldMkLst>
        <pc:spChg chg="mod">
          <ac:chgData name="Niloofar Hosseini" userId="eb3e3110-2622-43cd-88f0-a4c46bd91734" providerId="ADAL" clId="{6ED466C4-FFC9-2540-9580-43028CE9DA97}" dt="2023-11-13T12:45:49.015" v="166" actId="20577"/>
          <ac:spMkLst>
            <pc:docMk/>
            <pc:sldMk cId="511306531" sldId="262"/>
            <ac:spMk id="4" creationId="{00000000-0000-0000-0000-000000000000}"/>
          </ac:spMkLst>
        </pc:spChg>
      </pc:sldChg>
      <pc:sldChg chg="ord setBg">
        <pc:chgData name="Niloofar Hosseini" userId="eb3e3110-2622-43cd-88f0-a4c46bd91734" providerId="ADAL" clId="{6ED466C4-FFC9-2540-9580-43028CE9DA97}" dt="2023-11-13T12:10:18.854" v="6" actId="20578"/>
        <pc:sldMkLst>
          <pc:docMk/>
          <pc:sldMk cId="2017752341" sldId="266"/>
        </pc:sldMkLst>
      </pc:sldChg>
      <pc:sldChg chg="del">
        <pc:chgData name="Niloofar Hosseini" userId="eb3e3110-2622-43cd-88f0-a4c46bd91734" providerId="ADAL" clId="{6ED466C4-FFC9-2540-9580-43028CE9DA97}" dt="2023-11-13T12:45:51.098" v="167" actId="2696"/>
        <pc:sldMkLst>
          <pc:docMk/>
          <pc:sldMk cId="3155839921" sldId="267"/>
        </pc:sldMkLst>
      </pc:sldChg>
      <pc:sldChg chg="add">
        <pc:chgData name="Niloofar Hosseini" userId="eb3e3110-2622-43cd-88f0-a4c46bd91734" providerId="ADAL" clId="{6ED466C4-FFC9-2540-9580-43028CE9DA97}" dt="2023-11-13T12:10:17.760" v="5" actId="2890"/>
        <pc:sldMkLst>
          <pc:docMk/>
          <pc:sldMk cId="227123382" sldId="268"/>
        </pc:sldMkLst>
      </pc:sldChg>
      <pc:sldChg chg="add ord">
        <pc:chgData name="Niloofar Hosseini" userId="eb3e3110-2622-43cd-88f0-a4c46bd91734" providerId="ADAL" clId="{6ED466C4-FFC9-2540-9580-43028CE9DA97}" dt="2023-11-13T12:45:54.843" v="169" actId="20578"/>
        <pc:sldMkLst>
          <pc:docMk/>
          <pc:sldMk cId="2676789638" sldId="269"/>
        </pc:sldMkLst>
      </pc:sldChg>
      <pc:sldMasterChg chg="setBg modSldLayout">
        <pc:chgData name="Niloofar Hosseini" userId="eb3e3110-2622-43cd-88f0-a4c46bd91734" providerId="ADAL" clId="{6ED466C4-FFC9-2540-9580-43028CE9DA97}" dt="2023-11-13T12:10:04.544" v="2"/>
        <pc:sldMasterMkLst>
          <pc:docMk/>
          <pc:sldMasterMk cId="630788309" sldId="2147483648"/>
        </pc:sldMasterMkLst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457804314" sldId="2147483649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3246383400" sldId="2147483650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3265080642" sldId="2147483651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73861431" sldId="2147483652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2926956805" sldId="2147483653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3006642149" sldId="2147483654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2516021442" sldId="2147483655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1703141570" sldId="2147483656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3531430077" sldId="2147483657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2185346458" sldId="2147483658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4281617099" sldId="2147483659"/>
          </pc:sldLayoutMkLst>
        </pc:sldLayoutChg>
      </pc:sldMasterChg>
    </pc:docChg>
  </pc:docChgLst>
  <pc:docChgLst>
    <pc:chgData name="Niloofar Hosseini" userId="eb3e3110-2622-43cd-88f0-a4c46bd91734" providerId="ADAL" clId="{074BA282-AC69-E64E-AB9B-969859D462C6}"/>
    <pc:docChg chg="addSld delSld modSld modMainMaster">
      <pc:chgData name="Niloofar Hosseini" userId="eb3e3110-2622-43cd-88f0-a4c46bd91734" providerId="ADAL" clId="{074BA282-AC69-E64E-AB9B-969859D462C6}" dt="2024-06-28T11:24:15.249" v="328" actId="20577"/>
      <pc:docMkLst>
        <pc:docMk/>
      </pc:docMkLst>
      <pc:sldChg chg="addSp delSp modSp mod setBg">
        <pc:chgData name="Niloofar Hosseini" userId="eb3e3110-2622-43cd-88f0-a4c46bd91734" providerId="ADAL" clId="{074BA282-AC69-E64E-AB9B-969859D462C6}" dt="2024-06-28T11:17:42.055" v="131"/>
        <pc:sldMkLst>
          <pc:docMk/>
          <pc:sldMk cId="1132736982" sldId="256"/>
        </pc:sldMkLst>
        <pc:spChg chg="add del mod">
          <ac:chgData name="Niloofar Hosseini" userId="eb3e3110-2622-43cd-88f0-a4c46bd91734" providerId="ADAL" clId="{074BA282-AC69-E64E-AB9B-969859D462C6}" dt="2024-06-28T11:17:42.055" v="131"/>
          <ac:spMkLst>
            <pc:docMk/>
            <pc:sldMk cId="1132736982" sldId="256"/>
            <ac:spMk id="2" creationId="{4B218F56-D6B8-4C33-8027-8C40E51A63FB}"/>
          </ac:spMkLst>
        </pc:spChg>
        <pc:spChg chg="mod">
          <ac:chgData name="Niloofar Hosseini" userId="eb3e3110-2622-43cd-88f0-a4c46bd91734" providerId="ADAL" clId="{074BA282-AC69-E64E-AB9B-969859D462C6}" dt="2024-06-28T11:17:34.827" v="129" actId="20577"/>
          <ac:spMkLst>
            <pc:docMk/>
            <pc:sldMk cId="1132736982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74BA282-AC69-E64E-AB9B-969859D462C6}" dt="2024-06-28T11:17:43.236" v="132" actId="2696"/>
        <pc:sldMkLst>
          <pc:docMk/>
          <pc:sldMk cId="522156284" sldId="259"/>
        </pc:sldMkLst>
      </pc:sldChg>
      <pc:sldChg chg="modSp mod">
        <pc:chgData name="Niloofar Hosseini" userId="eb3e3110-2622-43cd-88f0-a4c46bd91734" providerId="ADAL" clId="{074BA282-AC69-E64E-AB9B-969859D462C6}" dt="2024-06-28T11:18:44.982" v="147" actId="20577"/>
        <pc:sldMkLst>
          <pc:docMk/>
          <pc:sldMk cId="3567681169" sldId="260"/>
        </pc:sldMkLst>
        <pc:spChg chg="mod">
          <ac:chgData name="Niloofar Hosseini" userId="eb3e3110-2622-43cd-88f0-a4c46bd91734" providerId="ADAL" clId="{074BA282-AC69-E64E-AB9B-969859D462C6}" dt="2024-06-28T11:18:44.982" v="147" actId="20577"/>
          <ac:spMkLst>
            <pc:docMk/>
            <pc:sldMk cId="3567681169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74BA282-AC69-E64E-AB9B-969859D462C6}" dt="2024-06-28T11:18:47.946" v="148" actId="2696"/>
        <pc:sldMkLst>
          <pc:docMk/>
          <pc:sldMk cId="558679340" sldId="261"/>
        </pc:sldMkLst>
      </pc:sldChg>
      <pc:sldChg chg="del">
        <pc:chgData name="Niloofar Hosseini" userId="eb3e3110-2622-43cd-88f0-a4c46bd91734" providerId="ADAL" clId="{074BA282-AC69-E64E-AB9B-969859D462C6}" dt="2024-06-28T11:18:48.218" v="149" actId="2696"/>
        <pc:sldMkLst>
          <pc:docMk/>
          <pc:sldMk cId="511306531" sldId="262"/>
        </pc:sldMkLst>
      </pc:sldChg>
      <pc:sldChg chg="setBg">
        <pc:chgData name="Niloofar Hosseini" userId="eb3e3110-2622-43cd-88f0-a4c46bd91734" providerId="ADAL" clId="{074BA282-AC69-E64E-AB9B-969859D462C6}" dt="2024-06-28T11:14:47.832" v="12"/>
        <pc:sldMkLst>
          <pc:docMk/>
          <pc:sldMk cId="2017752341" sldId="266"/>
        </pc:sldMkLst>
      </pc:sldChg>
      <pc:sldChg chg="setBg">
        <pc:chgData name="Niloofar Hosseini" userId="eb3e3110-2622-43cd-88f0-a4c46bd91734" providerId="ADAL" clId="{074BA282-AC69-E64E-AB9B-969859D462C6}" dt="2024-06-28T11:14:44.004" v="10"/>
        <pc:sldMkLst>
          <pc:docMk/>
          <pc:sldMk cId="227123382" sldId="268"/>
        </pc:sldMkLst>
      </pc:sldChg>
      <pc:sldChg chg="del">
        <pc:chgData name="Niloofar Hosseini" userId="eb3e3110-2622-43cd-88f0-a4c46bd91734" providerId="ADAL" clId="{074BA282-AC69-E64E-AB9B-969859D462C6}" dt="2024-06-28T11:18:48.831" v="150" actId="2696"/>
        <pc:sldMkLst>
          <pc:docMk/>
          <pc:sldMk cId="2676789638" sldId="269"/>
        </pc:sldMkLst>
      </pc:sldChg>
      <pc:sldChg chg="modSp add mod">
        <pc:chgData name="Niloofar Hosseini" userId="eb3e3110-2622-43cd-88f0-a4c46bd91734" providerId="ADAL" clId="{074BA282-AC69-E64E-AB9B-969859D462C6}" dt="2024-06-28T11:24:15.249" v="328" actId="20577"/>
        <pc:sldMkLst>
          <pc:docMk/>
          <pc:sldMk cId="3170913076" sldId="269"/>
        </pc:sldMkLst>
        <pc:spChg chg="mod">
          <ac:chgData name="Niloofar Hosseini" userId="eb3e3110-2622-43cd-88f0-a4c46bd91734" providerId="ADAL" clId="{074BA282-AC69-E64E-AB9B-969859D462C6}" dt="2024-06-28T11:24:15.249" v="328" actId="20577"/>
          <ac:spMkLst>
            <pc:docMk/>
            <pc:sldMk cId="3170913076" sldId="269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074BA282-AC69-E64E-AB9B-969859D462C6}" dt="2024-06-28T11:18:50.929" v="151" actId="2890"/>
        <pc:sldMkLst>
          <pc:docMk/>
          <pc:sldMk cId="4255486938" sldId="270"/>
        </pc:sldMkLst>
      </pc:sldChg>
      <pc:sldMasterChg chg="setBg modSldLayout">
        <pc:chgData name="Niloofar Hosseini" userId="eb3e3110-2622-43cd-88f0-a4c46bd91734" providerId="ADAL" clId="{074BA282-AC69-E64E-AB9B-969859D462C6}" dt="2024-06-28T11:14:38.699" v="8"/>
        <pc:sldMasterMkLst>
          <pc:docMk/>
          <pc:sldMasterMk cId="630788309" sldId="2147483648"/>
        </pc:sldMasterMkLst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457804314" sldId="2147483649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3246383400" sldId="2147483650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3265080642" sldId="2147483651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73861431" sldId="2147483652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2926956805" sldId="2147483653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3006642149" sldId="2147483654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2516021442" sldId="2147483655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1703141570" sldId="2147483656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3531430077" sldId="2147483657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2185346458" sldId="2147483658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428161709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863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21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750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725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816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23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680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385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670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862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368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BD7B6-F79C-4E94-B304-1E64A409F495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4294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123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7752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بر چهره‌ات می‌نگرم می‌بینم جلالت را پادشاه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می‌آیم به عمقهای تو می‌چشم لذتت را پادشاه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bar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chehreat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minegaram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mibinam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miayam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omghhaye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michesham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lezatat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3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44E65-E071-FC95-5FE8-527043223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E1ABD9-C61F-F964-2457-7F548AD9A9D3}"/>
              </a:ext>
            </a:extLst>
          </p:cNvPr>
          <p:cNvSpPr/>
          <p:nvPr/>
        </p:nvSpPr>
        <p:spPr>
          <a:xfrm>
            <a:off x="0" y="0"/>
            <a:ext cx="12192000" cy="53591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رویت را بر من تابان ساز جلالت را نمایان ساز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نور رویت بر من تابد قوت و آرامی یابم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man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namayan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man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tabad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yabam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09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0EB0B-8130-637C-8F36-BD4B3F9FE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859647-0F97-BF34-E5B9-4DBD53D1D1B7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در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نزد تخت تو زانو زنیم پادشاه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پرستیم تا ابد نام قدوس تو را 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zanim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Parastim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845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0E10B-F783-0DC4-7F39-9F0D13217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A258A8-B987-61E6-F259-7A999ED47805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تخت توست تا ابد پا برجا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ستایش ، پرستش ، لایق توست ای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عیسی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pabarja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Setayesh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parastesh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layeghe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</p:txBody>
      </p:sp>
    </p:spTree>
    <p:extLst>
      <p:ext uri="{BB962C8B-B14F-4D97-AF65-F5344CB8AC3E}">
        <p14:creationId xmlns:p14="http://schemas.microsoft.com/office/powerpoint/2010/main" val="296795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EC072-30D1-C393-0C1D-BDC812966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7852C6-332B-C457-5EC1-D2482959A42D}"/>
              </a:ext>
            </a:extLst>
          </p:cNvPr>
          <p:cNvSpPr/>
          <p:nvPr/>
        </p:nvSpPr>
        <p:spPr>
          <a:xfrm>
            <a:off x="0" y="0"/>
            <a:ext cx="12192000" cy="53591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چون بر آسمان می‌نگرم جایی که تخت توست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کل خلقتت در آسمان می‌پرستند نامت را ای پادشاه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bar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minegaram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Kole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khelghatat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miparastand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480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AD7D1-300E-1776-EC93-72AAAF0E6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1A50CA-FA19-DA40-8503-5B5FD606FB85}"/>
              </a:ext>
            </a:extLst>
          </p:cNvPr>
          <p:cNvSpPr/>
          <p:nvPr/>
        </p:nvSpPr>
        <p:spPr>
          <a:xfrm>
            <a:off x="0" y="0"/>
            <a:ext cx="12192000" cy="53591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همصدا با فرشتگان سراییم قدوس است نامت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خدای قادر مطلق ، لایق عزت و شوکت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Hamseda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fereshtegan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sarayim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ghadere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motlagh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layeghe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ezzat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shokat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13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E67B0-16C5-3596-A124-AEAED7A03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9A40C0-0CE7-E95E-CFC3-DD2FB76F1EF2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در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نزد تخت تو زانو زنیم پادشاه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پرستیم تا ابد نام قدوس تو را 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zanim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Parastim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566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61C09-F834-B920-F218-AB3301020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DAC3B3-1692-2562-E746-2432B9D38490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تخت توست تا ابد پا برجا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ستایش ، پرستش ، لایق توست ای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عیسی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pabarja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Setayesh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parastesh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layeghe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</p:txBody>
      </p:sp>
    </p:spTree>
    <p:extLst>
      <p:ext uri="{BB962C8B-B14F-4D97-AF65-F5344CB8AC3E}">
        <p14:creationId xmlns:p14="http://schemas.microsoft.com/office/powerpoint/2010/main" val="2345246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255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8</cp:revision>
  <dcterms:created xsi:type="dcterms:W3CDTF">2018-08-24T10:54:43Z</dcterms:created>
  <dcterms:modified xsi:type="dcterms:W3CDTF">2026-02-23T13:46:58Z</dcterms:modified>
</cp:coreProperties>
</file>