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69" r:id="rId2"/>
    <p:sldId id="25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73" r:id="rId11"/>
  </p:sldIdLst>
  <p:sldSz cx="12192000" cy="6858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51" d="100"/>
          <a:sy n="51" d="100"/>
        </p:scale>
        <p:origin x="5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3641C078-835C-7ECA-6FB9-4EBC88FA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F6BD1ACF-284D-6376-47F2-88BEB19FAB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83D4A438-4440-B2EE-070A-C5C0A9EE7F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0627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2E8874A-207B-3ECE-0EC6-AB7BCD1DE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B4CDB4AD-58C6-85BC-7E6F-577C0D07E8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E46D166E-155F-09DE-3C20-AF07B0FCE0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1004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B1B39C57-ED41-D273-65B4-A712C5052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014E53D-B5F4-6C5F-6EB6-D198C17751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0ED4AB58-4B0C-8F13-DD44-9EFDF3ACD9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3228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7F53734E-D344-A297-9C31-C0FB05693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C44BCF00-E3B4-0FE2-AFDD-6C4B725FFC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EF68FEA8-872C-92F7-BF9A-0B7FA7526C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2594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3A688F7E-5C34-11B5-C6F2-B9551CAAB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E3A00948-BDC7-2FC7-877D-C9E87E0F10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B4E0381D-ECDB-6F3B-BA87-B84FCC95AA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5539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E8693A2-F2F3-59CD-2BA9-F2395CE36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49CCB288-3383-C745-DD41-61CD4012B8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9F6F3F0E-C15F-4BFA-3E97-67690D34E9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9147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45BD1FB9-D24A-674D-42AE-5BFBDAFB3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53723FA8-5BC5-C985-0D10-480E1A8D6F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42DB6044-9B18-6651-4A56-DBA83626BC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387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9238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3417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4322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2709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6201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92891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214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8340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9735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6218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421802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10459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بنگرم 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صلیبت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بینم آن فیض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عجیبت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زخمها و رنجهای تو بر پیروزی مهیبت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bengaram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salibat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ajibat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zakhma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ranjhaye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mahibat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BB519371-E1D9-B3C3-7FD1-6252164B3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34D506-1BC7-204D-3063-7FFD56462BD8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 فیض تو که جاری شد از خون و جسم تو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شفا دادی از زخمهایت این روح سرگردانم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jari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shod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jesme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Isa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zakhmhayat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sargardanat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18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047A9E3C-482D-E481-93A1-F575930FD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2A4A25-4E68-132A-BD78-41B44AEC536A}"/>
              </a:ext>
            </a:extLst>
          </p:cNvPr>
          <p:cNvSpPr/>
          <p:nvPr/>
        </p:nvSpPr>
        <p:spPr>
          <a:xfrm>
            <a:off x="0" y="0"/>
            <a:ext cx="12191999" cy="586615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صلیب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تخت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شد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آن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بنشینی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آشکار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سازی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عشقت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روی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کوه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جلجلتا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Salibe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shod ta bar 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benshini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joljota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724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CFD56FF-E320-DEC1-06E5-303322194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B85642-EAB4-58E0-3D38-E9518ECB5C8E}"/>
              </a:ext>
            </a:extLst>
          </p:cNvPr>
          <p:cNvSpPr/>
          <p:nvPr/>
        </p:nvSpPr>
        <p:spPr>
          <a:xfrm>
            <a:off x="0" y="0"/>
            <a:ext cx="12191999" cy="586615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پادشاهان جان می‌گیرند تا سلطان عالم شوند</a:t>
            </a: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شاه ما جان خود بداد ، تا سلطان قلبم شود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migirand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soltane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shavand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Shahe ma jane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bedad ,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soltane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06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365EF4C-5C92-C29C-9615-0360409E0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F83D4F-FC06-E606-D293-F43F55355E21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عاشقانه می‌سرایم چون دانم شاه من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فخرم تویی عشقم تویی محبوب و سلطانم تویی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Asheghane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misarayam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Fakhram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Mahbub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soltanam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818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141FED11-67F1-5D50-7401-B3DC0C345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83DBCE-E096-17D5-552E-1104D38BDB62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برتر ز هر قدرت تویی اول تویی آخر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نور تاریکی‌های من عیسی مصلوبم تویی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Bartar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aval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tarikihaye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maslubam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02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0293605-E52A-55A9-187C-BACC41939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17D8E4-8F40-4BF4-F45C-560231E5DE9C}"/>
              </a:ext>
            </a:extLst>
          </p:cNvPr>
          <p:cNvSpPr/>
          <p:nvPr/>
        </p:nvSpPr>
        <p:spPr>
          <a:xfrm>
            <a:off x="0" y="0"/>
            <a:ext cx="12191999" cy="586615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صلیب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تخت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شد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آن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بنشینی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تا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آشکار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سازی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عشقت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را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بر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روی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کوه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جلجلتا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Salibe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takhte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shod ta bar an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benshini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joljota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885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ACAC9E8-BD2F-7F25-404D-6B1421AB7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B8C697-70C0-1B0F-98F3-BA93DEB11100}"/>
              </a:ext>
            </a:extLst>
          </p:cNvPr>
          <p:cNvSpPr/>
          <p:nvPr/>
        </p:nvSpPr>
        <p:spPr>
          <a:xfrm>
            <a:off x="0" y="0"/>
            <a:ext cx="12191999" cy="586615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پادشاهان جان می‌گیرند تا سلطان عالم شوند</a:t>
            </a:r>
          </a:p>
          <a:p>
            <a:pPr algn="ctr" rtl="1">
              <a:lnSpc>
                <a:spcPct val="150000"/>
              </a:lnSpc>
              <a:spcBef>
                <a:spcPts val="1320"/>
              </a:spcBef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شاه ما جان خود بداد ، تا سلطان قلبم شود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migirand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soltane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shavand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Shahe ma jane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bedad , 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soltane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shavad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590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276</Words>
  <Application>Microsoft Office PowerPoint</Application>
  <PresentationFormat>Widescreen</PresentationFormat>
  <Paragraphs>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Calibri Light</vt:lpstr>
      <vt:lpstr>Times New Roman</vt:lpstr>
      <vt:lpstr>Century Gothic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2026-02-23T14:00:59Z</dcterms:modified>
</cp:coreProperties>
</file>