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9" r:id="rId2"/>
    <p:sldId id="256" r:id="rId3"/>
    <p:sldId id="272" r:id="rId4"/>
    <p:sldId id="274" r:id="rId5"/>
    <p:sldId id="275" r:id="rId6"/>
    <p:sldId id="273" r:id="rId7"/>
  </p:sldIdLst>
  <p:sldSz cx="12192000" cy="6858000"/>
  <p:notesSz cx="6858000" cy="91440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9401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0538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1055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9238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3417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4322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2709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6201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9289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214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8340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9735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6218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421802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10459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7228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بنگرم بر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صلیبت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بینم آن فیض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عجیبت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زخمها و رنجهای تو بر پیروزی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مهیبت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فیض تو که جاری شد از خون و جسم تو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 دادی 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زخمهایت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این 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سرگردانم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را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endParaRPr lang="fa-IR" sz="1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صلیب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تخت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شد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آن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بنشینی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آشکار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سازی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عشقت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روی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کوه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جلجلتا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پادشاهان جان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می‌گیرند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تا سلطان عالم شوند</a:t>
            </a: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شاه ما جان خود بداد ، تا سلطان قلبم شود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954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7228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عاشقانه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دانم شاه من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فخرم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 عشقم تویی محبوب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سلطانم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برتر ز هر قدرت تویی اول تویی آخر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تاریکی‌های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عیسی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مصلوبم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3502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endParaRPr lang="fa-IR" sz="1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صلیب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تخت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شد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آن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بنشینی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آشکار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سازی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عشقت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را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روی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کوه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جلجلتا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پادشاهان جان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می‌گیرند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تا سلطان عالم شوند</a:t>
            </a:r>
          </a:p>
          <a:p>
            <a:pPr mar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شاه ما جان خود بداد ، تا سلطان قلبم شود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4206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138</Words>
  <Application>Microsoft Office PowerPoint</Application>
  <PresentationFormat>Widescreen</PresentationFormat>
  <Paragraphs>22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2025-04-29T16:45:59Z</dcterms:modified>
</cp:coreProperties>
</file>