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9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3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16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42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0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13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20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25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3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B6DA8-A247-4AE1-BE29-2F64BE356814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15E09-AEC0-44A1-A2B4-71EB4DB20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451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23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553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در  انتظار  روی  تو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چهره ات  را  بنما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r>
              <a:rPr lang="fa-IR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آرزوی  قلب  من  عیسی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408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088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2945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553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در  انتظار  روی  تو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چهره ات  را  بنما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اشتیاق جان من  عیسی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2715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088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328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553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در  انتظار  روی  تو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چهره ات  را  بنما 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تا ابد ستایمت عیسی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170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088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حمدت گویم تو را ستایم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4634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891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81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2018-08-22T11:10:59Z</dcterms:created>
  <dcterms:modified xsi:type="dcterms:W3CDTF">2025-04-29T14:11:28Z</dcterms:modified>
</cp:coreProperties>
</file>