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6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62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01BEB8B4-FFF6-BD49-8DDF-A5289CE50E5C}"/>
    <pc:docChg chg="undo custSel addSld delSld modSld sldOrd modMainMaster">
      <pc:chgData name="Niloofar Hosseini" userId="eb3e3110-2622-43cd-88f0-a4c46bd91734" providerId="ADAL" clId="{01BEB8B4-FFF6-BD49-8DDF-A5289CE50E5C}" dt="2024-05-22T14:55:06.714" v="51" actId="20578"/>
      <pc:docMkLst>
        <pc:docMk/>
      </pc:docMkLst>
      <pc:sldChg chg="addSp delSp modSp mod setBg">
        <pc:chgData name="Niloofar Hosseini" userId="eb3e3110-2622-43cd-88f0-a4c46bd91734" providerId="ADAL" clId="{01BEB8B4-FFF6-BD49-8DDF-A5289CE50E5C}" dt="2024-05-22T14:53:57.050" v="36" actId="403"/>
        <pc:sldMkLst>
          <pc:docMk/>
          <pc:sldMk cId="4237980789" sldId="256"/>
        </pc:sldMkLst>
        <pc:spChg chg="add del mod">
          <ac:chgData name="Niloofar Hosseini" userId="eb3e3110-2622-43cd-88f0-a4c46bd91734" providerId="ADAL" clId="{01BEB8B4-FFF6-BD49-8DDF-A5289CE50E5C}" dt="2024-05-22T14:53:18.525" v="29"/>
          <ac:spMkLst>
            <pc:docMk/>
            <pc:sldMk cId="4237980789" sldId="256"/>
            <ac:spMk id="2" creationId="{26AF5C0E-3C5F-139A-9DD4-9C380CEE9C23}"/>
          </ac:spMkLst>
        </pc:spChg>
        <pc:spChg chg="mod">
          <ac:chgData name="Niloofar Hosseini" userId="eb3e3110-2622-43cd-88f0-a4c46bd91734" providerId="ADAL" clId="{01BEB8B4-FFF6-BD49-8DDF-A5289CE50E5C}" dt="2024-05-22T14:53:57.050" v="36" actId="403"/>
          <ac:spMkLst>
            <pc:docMk/>
            <pc:sldMk cId="4237980789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01BEB8B4-FFF6-BD49-8DDF-A5289CE50E5C}" dt="2024-05-22T14:53:51.253" v="35" actId="403"/>
        <pc:sldMkLst>
          <pc:docMk/>
          <pc:sldMk cId="1348328664" sldId="257"/>
        </pc:sldMkLst>
        <pc:spChg chg="mod">
          <ac:chgData name="Niloofar Hosseini" userId="eb3e3110-2622-43cd-88f0-a4c46bd91734" providerId="ADAL" clId="{01BEB8B4-FFF6-BD49-8DDF-A5289CE50E5C}" dt="2024-05-22T14:53:51.253" v="35" actId="403"/>
          <ac:spMkLst>
            <pc:docMk/>
            <pc:sldMk cId="1348328664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01BEB8B4-FFF6-BD49-8DDF-A5289CE50E5C}" dt="2024-05-22T14:54:26.625" v="41" actId="20577"/>
        <pc:sldMkLst>
          <pc:docMk/>
          <pc:sldMk cId="3636715469" sldId="258"/>
        </pc:sldMkLst>
        <pc:spChg chg="mod">
          <ac:chgData name="Niloofar Hosseini" userId="eb3e3110-2622-43cd-88f0-a4c46bd91734" providerId="ADAL" clId="{01BEB8B4-FFF6-BD49-8DDF-A5289CE50E5C}" dt="2024-05-22T14:54:26.625" v="41" actId="20577"/>
          <ac:spMkLst>
            <pc:docMk/>
            <pc:sldMk cId="3636715469" sldId="25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01BEB8B4-FFF6-BD49-8DDF-A5289CE50E5C}" dt="2024-05-22T14:54:49.198" v="48" actId="20577"/>
        <pc:sldMkLst>
          <pc:docMk/>
          <pc:sldMk cId="2022287073" sldId="260"/>
        </pc:sldMkLst>
        <pc:spChg chg="mod">
          <ac:chgData name="Niloofar Hosseini" userId="eb3e3110-2622-43cd-88f0-a4c46bd91734" providerId="ADAL" clId="{01BEB8B4-FFF6-BD49-8DDF-A5289CE50E5C}" dt="2024-05-22T14:54:49.198" v="48" actId="20577"/>
          <ac:spMkLst>
            <pc:docMk/>
            <pc:sldMk cId="2022287073" sldId="260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01BEB8B4-FFF6-BD49-8DDF-A5289CE50E5C}" dt="2024-05-22T14:52:18.068" v="8"/>
        <pc:sldMkLst>
          <pc:docMk/>
          <pc:sldMk cId="1256694635" sldId="262"/>
        </pc:sldMkLst>
      </pc:sldChg>
      <pc:sldChg chg="setBg">
        <pc:chgData name="Niloofar Hosseini" userId="eb3e3110-2622-43cd-88f0-a4c46bd91734" providerId="ADAL" clId="{01BEB8B4-FFF6-BD49-8DDF-A5289CE50E5C}" dt="2024-05-22T14:52:14.416" v="6"/>
        <pc:sldMkLst>
          <pc:docMk/>
          <pc:sldMk cId="2588034497" sldId="263"/>
        </pc:sldMkLst>
      </pc:sldChg>
      <pc:sldChg chg="del">
        <pc:chgData name="Niloofar Hosseini" userId="eb3e3110-2622-43cd-88f0-a4c46bd91734" providerId="ADAL" clId="{01BEB8B4-FFF6-BD49-8DDF-A5289CE50E5C}" dt="2024-05-22T14:54:31.059" v="42" actId="2696"/>
        <pc:sldMkLst>
          <pc:docMk/>
          <pc:sldMk cId="2662561879" sldId="264"/>
        </pc:sldMkLst>
      </pc:sldChg>
      <pc:sldChg chg="del">
        <pc:chgData name="Niloofar Hosseini" userId="eb3e3110-2622-43cd-88f0-a4c46bd91734" providerId="ADAL" clId="{01BEB8B4-FFF6-BD49-8DDF-A5289CE50E5C}" dt="2024-05-22T14:55:00.483" v="49" actId="2696"/>
        <pc:sldMkLst>
          <pc:docMk/>
          <pc:sldMk cId="923860560" sldId="265"/>
        </pc:sldMkLst>
      </pc:sldChg>
      <pc:sldChg chg="add ord">
        <pc:chgData name="Niloofar Hosseini" userId="eb3e3110-2622-43cd-88f0-a4c46bd91734" providerId="ADAL" clId="{01BEB8B4-FFF6-BD49-8DDF-A5289CE50E5C}" dt="2024-05-22T14:54:33.995" v="44" actId="20578"/>
        <pc:sldMkLst>
          <pc:docMk/>
          <pc:sldMk cId="4249571036" sldId="266"/>
        </pc:sldMkLst>
      </pc:sldChg>
      <pc:sldChg chg="add ord">
        <pc:chgData name="Niloofar Hosseini" userId="eb3e3110-2622-43cd-88f0-a4c46bd91734" providerId="ADAL" clId="{01BEB8B4-FFF6-BD49-8DDF-A5289CE50E5C}" dt="2024-05-22T14:55:06.714" v="51" actId="20578"/>
        <pc:sldMkLst>
          <pc:docMk/>
          <pc:sldMk cId="2154854065" sldId="267"/>
        </pc:sldMkLst>
      </pc:sldChg>
      <pc:sldMasterChg chg="setBg modSldLayout">
        <pc:chgData name="Niloofar Hosseini" userId="eb3e3110-2622-43cd-88f0-a4c46bd91734" providerId="ADAL" clId="{01BEB8B4-FFF6-BD49-8DDF-A5289CE50E5C}" dt="2024-05-22T14:52:08.846" v="4"/>
        <pc:sldMasterMkLst>
          <pc:docMk/>
          <pc:sldMasterMk cId="1100658836" sldId="2147483648"/>
        </pc:sldMasterMkLst>
        <pc:sldLayoutChg chg="setBg">
          <pc:chgData name="Niloofar Hosseini" userId="eb3e3110-2622-43cd-88f0-a4c46bd91734" providerId="ADAL" clId="{01BEB8B4-FFF6-BD49-8DDF-A5289CE50E5C}" dt="2024-05-22T14:52:08.846" v="4"/>
          <pc:sldLayoutMkLst>
            <pc:docMk/>
            <pc:sldMasterMk cId="1100658836" sldId="2147483648"/>
            <pc:sldLayoutMk cId="197340979" sldId="2147483649"/>
          </pc:sldLayoutMkLst>
        </pc:sldLayoutChg>
        <pc:sldLayoutChg chg="setBg">
          <pc:chgData name="Niloofar Hosseini" userId="eb3e3110-2622-43cd-88f0-a4c46bd91734" providerId="ADAL" clId="{01BEB8B4-FFF6-BD49-8DDF-A5289CE50E5C}" dt="2024-05-22T14:52:08.846" v="4"/>
          <pc:sldLayoutMkLst>
            <pc:docMk/>
            <pc:sldMasterMk cId="1100658836" sldId="2147483648"/>
            <pc:sldLayoutMk cId="2702708301" sldId="2147483650"/>
          </pc:sldLayoutMkLst>
        </pc:sldLayoutChg>
        <pc:sldLayoutChg chg="setBg">
          <pc:chgData name="Niloofar Hosseini" userId="eb3e3110-2622-43cd-88f0-a4c46bd91734" providerId="ADAL" clId="{01BEB8B4-FFF6-BD49-8DDF-A5289CE50E5C}" dt="2024-05-22T14:52:08.846" v="4"/>
          <pc:sldLayoutMkLst>
            <pc:docMk/>
            <pc:sldMasterMk cId="1100658836" sldId="2147483648"/>
            <pc:sldLayoutMk cId="2204245163" sldId="2147483651"/>
          </pc:sldLayoutMkLst>
        </pc:sldLayoutChg>
        <pc:sldLayoutChg chg="setBg">
          <pc:chgData name="Niloofar Hosseini" userId="eb3e3110-2622-43cd-88f0-a4c46bd91734" providerId="ADAL" clId="{01BEB8B4-FFF6-BD49-8DDF-A5289CE50E5C}" dt="2024-05-22T14:52:08.846" v="4"/>
          <pc:sldLayoutMkLst>
            <pc:docMk/>
            <pc:sldMasterMk cId="1100658836" sldId="2147483648"/>
            <pc:sldLayoutMk cId="1647159146" sldId="2147483652"/>
          </pc:sldLayoutMkLst>
        </pc:sldLayoutChg>
        <pc:sldLayoutChg chg="setBg">
          <pc:chgData name="Niloofar Hosseini" userId="eb3e3110-2622-43cd-88f0-a4c46bd91734" providerId="ADAL" clId="{01BEB8B4-FFF6-BD49-8DDF-A5289CE50E5C}" dt="2024-05-22T14:52:08.846" v="4"/>
          <pc:sldLayoutMkLst>
            <pc:docMk/>
            <pc:sldMasterMk cId="1100658836" sldId="2147483648"/>
            <pc:sldLayoutMk cId="3907869008" sldId="2147483653"/>
          </pc:sldLayoutMkLst>
        </pc:sldLayoutChg>
        <pc:sldLayoutChg chg="setBg">
          <pc:chgData name="Niloofar Hosseini" userId="eb3e3110-2622-43cd-88f0-a4c46bd91734" providerId="ADAL" clId="{01BEB8B4-FFF6-BD49-8DDF-A5289CE50E5C}" dt="2024-05-22T14:52:08.846" v="4"/>
          <pc:sldLayoutMkLst>
            <pc:docMk/>
            <pc:sldMasterMk cId="1100658836" sldId="2147483648"/>
            <pc:sldLayoutMk cId="4056786641" sldId="2147483654"/>
          </pc:sldLayoutMkLst>
        </pc:sldLayoutChg>
        <pc:sldLayoutChg chg="setBg">
          <pc:chgData name="Niloofar Hosseini" userId="eb3e3110-2622-43cd-88f0-a4c46bd91734" providerId="ADAL" clId="{01BEB8B4-FFF6-BD49-8DDF-A5289CE50E5C}" dt="2024-05-22T14:52:08.846" v="4"/>
          <pc:sldLayoutMkLst>
            <pc:docMk/>
            <pc:sldMasterMk cId="1100658836" sldId="2147483648"/>
            <pc:sldLayoutMk cId="2832599995" sldId="2147483655"/>
          </pc:sldLayoutMkLst>
        </pc:sldLayoutChg>
        <pc:sldLayoutChg chg="setBg">
          <pc:chgData name="Niloofar Hosseini" userId="eb3e3110-2622-43cd-88f0-a4c46bd91734" providerId="ADAL" clId="{01BEB8B4-FFF6-BD49-8DDF-A5289CE50E5C}" dt="2024-05-22T14:52:08.846" v="4"/>
          <pc:sldLayoutMkLst>
            <pc:docMk/>
            <pc:sldMasterMk cId="1100658836" sldId="2147483648"/>
            <pc:sldLayoutMk cId="773041600" sldId="2147483656"/>
          </pc:sldLayoutMkLst>
        </pc:sldLayoutChg>
        <pc:sldLayoutChg chg="setBg">
          <pc:chgData name="Niloofar Hosseini" userId="eb3e3110-2622-43cd-88f0-a4c46bd91734" providerId="ADAL" clId="{01BEB8B4-FFF6-BD49-8DDF-A5289CE50E5C}" dt="2024-05-22T14:52:08.846" v="4"/>
          <pc:sldLayoutMkLst>
            <pc:docMk/>
            <pc:sldMasterMk cId="1100658836" sldId="2147483648"/>
            <pc:sldLayoutMk cId="4085689318" sldId="2147483657"/>
          </pc:sldLayoutMkLst>
        </pc:sldLayoutChg>
        <pc:sldLayoutChg chg="setBg">
          <pc:chgData name="Niloofar Hosseini" userId="eb3e3110-2622-43cd-88f0-a4c46bd91734" providerId="ADAL" clId="{01BEB8B4-FFF6-BD49-8DDF-A5289CE50E5C}" dt="2024-05-22T14:52:08.846" v="4"/>
          <pc:sldLayoutMkLst>
            <pc:docMk/>
            <pc:sldMasterMk cId="1100658836" sldId="2147483648"/>
            <pc:sldLayoutMk cId="1881255271" sldId="2147483658"/>
          </pc:sldLayoutMkLst>
        </pc:sldLayoutChg>
        <pc:sldLayoutChg chg="setBg">
          <pc:chgData name="Niloofar Hosseini" userId="eb3e3110-2622-43cd-88f0-a4c46bd91734" providerId="ADAL" clId="{01BEB8B4-FFF6-BD49-8DDF-A5289CE50E5C}" dt="2024-05-22T14:52:08.846" v="4"/>
          <pc:sldLayoutMkLst>
            <pc:docMk/>
            <pc:sldMasterMk cId="1100658836" sldId="2147483648"/>
            <pc:sldLayoutMk cId="3667890278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10311-3A79-43DF-88B4-AEB5D925A1F6}" type="datetimeFigureOut">
              <a:rPr lang="de-DE" smtClean="0"/>
              <a:t>07.04.2026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023AF-6F8D-4F5D-B977-FA787C7D55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1060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10311-3A79-43DF-88B4-AEB5D925A1F6}" type="datetimeFigureOut">
              <a:rPr lang="de-DE" smtClean="0"/>
              <a:t>07.04.2026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023AF-6F8D-4F5D-B977-FA787C7D55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3565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10311-3A79-43DF-88B4-AEB5D925A1F6}" type="datetimeFigureOut">
              <a:rPr lang="de-DE" smtClean="0"/>
              <a:t>07.04.2026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023AF-6F8D-4F5D-B977-FA787C7D55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9116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10311-3A79-43DF-88B4-AEB5D925A1F6}" type="datetimeFigureOut">
              <a:rPr lang="de-DE" smtClean="0"/>
              <a:t>07.04.2026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023AF-6F8D-4F5D-B977-FA787C7D55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9305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10311-3A79-43DF-88B4-AEB5D925A1F6}" type="datetimeFigureOut">
              <a:rPr lang="de-DE" smtClean="0"/>
              <a:t>07.04.2026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023AF-6F8D-4F5D-B977-FA787C7D55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2520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10311-3A79-43DF-88B4-AEB5D925A1F6}" type="datetimeFigureOut">
              <a:rPr lang="de-DE" smtClean="0"/>
              <a:t>07.04.2026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023AF-6F8D-4F5D-B977-FA787C7D55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8873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10311-3A79-43DF-88B4-AEB5D925A1F6}" type="datetimeFigureOut">
              <a:rPr lang="de-DE" smtClean="0"/>
              <a:t>07.04.2026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023AF-6F8D-4F5D-B977-FA787C7D55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6965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10311-3A79-43DF-88B4-AEB5D925A1F6}" type="datetimeFigureOut">
              <a:rPr lang="de-DE" smtClean="0"/>
              <a:t>07.04.2026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023AF-6F8D-4F5D-B977-FA787C7D55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2137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10311-3A79-43DF-88B4-AEB5D925A1F6}" type="datetimeFigureOut">
              <a:rPr lang="de-DE" smtClean="0"/>
              <a:t>07.04.2026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023AF-6F8D-4F5D-B977-FA787C7D55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5122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10311-3A79-43DF-88B4-AEB5D925A1F6}" type="datetimeFigureOut">
              <a:rPr lang="de-DE" smtClean="0"/>
              <a:t>07.04.2026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023AF-6F8D-4F5D-B977-FA787C7D55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5172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10311-3A79-43DF-88B4-AEB5D925A1F6}" type="datetimeFigureOut">
              <a:rPr lang="de-DE" smtClean="0"/>
              <a:t>07.04.2026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023AF-6F8D-4F5D-B977-FA787C7D55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133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C10311-3A79-43DF-88B4-AEB5D925A1F6}" type="datetimeFigureOut">
              <a:rPr lang="de-DE" smtClean="0"/>
              <a:t>07.04.2026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023AF-6F8D-4F5D-B977-FA787C7D55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057774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8034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E09B2-73E3-E5BE-91D9-3F6D77168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A5BA021-587D-2173-C9FF-DEA12343B92A}"/>
              </a:ext>
            </a:extLst>
          </p:cNvPr>
          <p:cNvSpPr/>
          <p:nvPr/>
        </p:nvSpPr>
        <p:spPr>
          <a:xfrm>
            <a:off x="0" y="0"/>
            <a:ext cx="12192000" cy="433240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6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هر فصل زندگی تو با منی</a:t>
            </a: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fasle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zendegi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mani</a:t>
            </a: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3735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6694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45149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سرمای پاییز زندگی ای عیسی تنها امیدم تویی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برگ های پاییزیم چون ریزد دانم کلامت می‌ماند باقی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sarmaye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payize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zendegi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isa tanha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omidam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toyi</a:t>
            </a: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Barghaye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payiziam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chon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rizad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danam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kalamata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mimanad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baghi</a:t>
            </a: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7980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550684-C608-F116-5CDB-EAFC0CD05F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9B1F8EC-5729-A253-4E95-B21D1EA201C1}"/>
              </a:ext>
            </a:extLst>
          </p:cNvPr>
          <p:cNvSpPr/>
          <p:nvPr/>
        </p:nvSpPr>
        <p:spPr>
          <a:xfrm>
            <a:off x="0" y="0"/>
            <a:ext cx="12192000" cy="535915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خداوند طراوت و شادی بهارم فقط تویی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شکوفا کن محبت در قلبم خداوند آبادی</a:t>
            </a: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Khodavande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taravat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shadi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baharam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faghat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toyi</a:t>
            </a:r>
            <a:endParaRPr lang="en-US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Shokufa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mohabat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ghalbam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khodavande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abadi</a:t>
            </a: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0990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F39DA7-F26C-ABBB-C303-BF9B862A43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6AD2D34-F042-4A25-2A7F-4CCA00FCD874}"/>
              </a:ext>
            </a:extLst>
          </p:cNvPr>
          <p:cNvSpPr/>
          <p:nvPr/>
        </p:nvSpPr>
        <p:spPr>
          <a:xfrm>
            <a:off x="0" y="0"/>
            <a:ext cx="12192000" cy="433240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6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هر فصل زندگی تو با منی</a:t>
            </a: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fasle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zendegi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mani</a:t>
            </a: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5150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316862-C87A-7999-AA38-CA79E1A7B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BBDE4E-1289-3A2A-3FCE-A7491BA77098}"/>
              </a:ext>
            </a:extLst>
          </p:cNvPr>
          <p:cNvSpPr/>
          <p:nvPr/>
        </p:nvSpPr>
        <p:spPr>
          <a:xfrm>
            <a:off x="0" y="0"/>
            <a:ext cx="12192000" cy="554382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زمستان تنگی و جفا می‌شنوم صدای بهارم  را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دانم دردهای زمان حاضر هیچ است در قیاس ظهور جلال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zemestane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tangi o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jafa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mishnavam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sedaye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baharam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Danam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dardhaye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zamane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hazer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hich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ast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ghiyase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zohure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jalal</a:t>
            </a: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4857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D88AE-D7D3-62AC-E224-3ED0281912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74CC8DE-FCA6-CD50-6AC2-F4D7B8A33DDE}"/>
              </a:ext>
            </a:extLst>
          </p:cNvPr>
          <p:cNvSpPr/>
          <p:nvPr/>
        </p:nvSpPr>
        <p:spPr>
          <a:xfrm>
            <a:off x="0" y="0"/>
            <a:ext cx="12192000" cy="535915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خداوند طراوت و شادی بهارم فقط تویی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شکوفا کن محبت در قلبم خداوند آبادی</a:t>
            </a: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Khodavande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taravat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shadi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baharam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faghat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toyi</a:t>
            </a:r>
            <a:endParaRPr lang="en-US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Shokufa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mohabat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ghalbam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khodavande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abadi</a:t>
            </a: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798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A4E8BA-E245-7D77-9253-DF13AF753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17F0C91-0099-A084-39F6-68510C33C20A}"/>
              </a:ext>
            </a:extLst>
          </p:cNvPr>
          <p:cNvSpPr/>
          <p:nvPr/>
        </p:nvSpPr>
        <p:spPr>
          <a:xfrm>
            <a:off x="0" y="0"/>
            <a:ext cx="12192000" cy="433240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6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هر فصل زندگی تو با منی</a:t>
            </a: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fasle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zendegi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mani</a:t>
            </a: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47981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A10616-55DC-83B1-D17C-98C1635AD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2D8EEFD-BE8E-604A-7B52-8F086413FC56}"/>
              </a:ext>
            </a:extLst>
          </p:cNvPr>
          <p:cNvSpPr/>
          <p:nvPr/>
        </p:nvSpPr>
        <p:spPr>
          <a:xfrm>
            <a:off x="0" y="0"/>
            <a:ext cx="12192000" cy="554382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گرمای سوزان تابستان باران رحمتت را بباران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خشکسالی درد و هر تنگی می‌پرستم نامت سرودخوانان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garmaye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Suzane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tabestan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barane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rahmatat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bebaran</a:t>
            </a: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khoshksali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dardo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tangi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miparastam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namat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sorudkhanan</a:t>
            </a: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027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149568-31DF-13AF-8B31-8A9CFEA381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8943406-2D42-F7C6-45D5-12BD9D87CA3D}"/>
              </a:ext>
            </a:extLst>
          </p:cNvPr>
          <p:cNvSpPr/>
          <p:nvPr/>
        </p:nvSpPr>
        <p:spPr>
          <a:xfrm>
            <a:off x="0" y="0"/>
            <a:ext cx="12192000" cy="535915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خداوند طراوت و شادی بهارم فقط تویی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شکوفا کن محبت در قلبم خداوند آبادی</a:t>
            </a: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Khodavande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taravat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shadi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baharam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faghat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toyi</a:t>
            </a:r>
            <a:endParaRPr lang="en-US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Shokufa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mohabat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ghalbam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khodavande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abadi</a:t>
            </a: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16577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</TotalTime>
  <Words>236</Words>
  <Application>Microsoft Office PowerPoint</Application>
  <PresentationFormat>Widescreen</PresentationFormat>
  <Paragraphs>48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5</cp:revision>
  <dcterms:created xsi:type="dcterms:W3CDTF">2019-10-23T19:00:32Z</dcterms:created>
  <dcterms:modified xsi:type="dcterms:W3CDTF">2026-04-07T15:02:03Z</dcterms:modified>
</cp:coreProperties>
</file>