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68" r:id="rId4"/>
    <p:sldId id="269" r:id="rId5"/>
    <p:sldId id="270" r:id="rId6"/>
    <p:sldId id="267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1648DF7-96BE-EF42-96D0-185B563ADCE9}"/>
    <pc:docChg chg="undo custSel addSld delSld modSld sldOrd modMainMaster">
      <pc:chgData name="Niloofar Hosseini" userId="eb3e3110-2622-43cd-88f0-a4c46bd91734" providerId="ADAL" clId="{C1648DF7-96BE-EF42-96D0-185B563ADCE9}" dt="2024-05-22T14:30:27.870" v="311" actId="2696"/>
      <pc:docMkLst>
        <pc:docMk/>
      </pc:docMkLst>
      <pc:sldChg chg="addSp delSp modSp mod setBg">
        <pc:chgData name="Niloofar Hosseini" userId="eb3e3110-2622-43cd-88f0-a4c46bd91734" providerId="ADAL" clId="{C1648DF7-96BE-EF42-96D0-185B563ADCE9}" dt="2024-05-22T14:27:43.750" v="142" actId="20577"/>
        <pc:sldMkLst>
          <pc:docMk/>
          <pc:sldMk cId="2958597107" sldId="256"/>
        </pc:sldMkLst>
        <pc:spChg chg="add del mod">
          <ac:chgData name="Niloofar Hosseini" userId="eb3e3110-2622-43cd-88f0-a4c46bd91734" providerId="ADAL" clId="{C1648DF7-96BE-EF42-96D0-185B563ADCE9}" dt="2024-05-22T14:26:45.718" v="75"/>
          <ac:spMkLst>
            <pc:docMk/>
            <pc:sldMk cId="2958597107" sldId="256"/>
            <ac:spMk id="2" creationId="{5298B210-4B9D-4ADF-EB7E-797FE2D4619A}"/>
          </ac:spMkLst>
        </pc:spChg>
        <pc:spChg chg="mod">
          <ac:chgData name="Niloofar Hosseini" userId="eb3e3110-2622-43cd-88f0-a4c46bd91734" providerId="ADAL" clId="{C1648DF7-96BE-EF42-96D0-185B563ADCE9}" dt="2024-05-22T14:27:43.750" v="142" actId="20577"/>
          <ac:spMkLst>
            <pc:docMk/>
            <pc:sldMk cId="2958597107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1648DF7-96BE-EF42-96D0-185B563ADCE9}" dt="2024-05-22T14:27:52.288" v="143" actId="2696"/>
        <pc:sldMkLst>
          <pc:docMk/>
          <pc:sldMk cId="2065100751" sldId="257"/>
        </pc:sldMkLst>
      </pc:sldChg>
      <pc:sldChg chg="modSp mod">
        <pc:chgData name="Niloofar Hosseini" userId="eb3e3110-2622-43cd-88f0-a4c46bd91734" providerId="ADAL" clId="{C1648DF7-96BE-EF42-96D0-185B563ADCE9}" dt="2024-05-22T14:30:24.515" v="310" actId="20577"/>
        <pc:sldMkLst>
          <pc:docMk/>
          <pc:sldMk cId="4089656734" sldId="258"/>
        </pc:sldMkLst>
        <pc:spChg chg="mod">
          <ac:chgData name="Niloofar Hosseini" userId="eb3e3110-2622-43cd-88f0-a4c46bd91734" providerId="ADAL" clId="{C1648DF7-96BE-EF42-96D0-185B563ADCE9}" dt="2024-05-22T14:30:24.515" v="310" actId="20577"/>
          <ac:spMkLst>
            <pc:docMk/>
            <pc:sldMk cId="4089656734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1648DF7-96BE-EF42-96D0-185B563ADCE9}" dt="2024-05-22T14:28:40.029" v="196" actId="2696"/>
        <pc:sldMkLst>
          <pc:docMk/>
          <pc:sldMk cId="3195327556" sldId="259"/>
        </pc:sldMkLst>
      </pc:sldChg>
      <pc:sldChg chg="modSp mod">
        <pc:chgData name="Niloofar Hosseini" userId="eb3e3110-2622-43cd-88f0-a4c46bd91734" providerId="ADAL" clId="{C1648DF7-96BE-EF42-96D0-185B563ADCE9}" dt="2024-05-22T14:29:33.928" v="250" actId="20577"/>
        <pc:sldMkLst>
          <pc:docMk/>
          <pc:sldMk cId="3977599822" sldId="260"/>
        </pc:sldMkLst>
        <pc:spChg chg="mod">
          <ac:chgData name="Niloofar Hosseini" userId="eb3e3110-2622-43cd-88f0-a4c46bd91734" providerId="ADAL" clId="{C1648DF7-96BE-EF42-96D0-185B563ADCE9}" dt="2024-05-22T14:29:33.928" v="250" actId="20577"/>
          <ac:spMkLst>
            <pc:docMk/>
            <pc:sldMk cId="3977599822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1648DF7-96BE-EF42-96D0-185B563ADCE9}" dt="2024-05-22T14:29:40.634" v="251" actId="2696"/>
        <pc:sldMkLst>
          <pc:docMk/>
          <pc:sldMk cId="4071344991" sldId="261"/>
        </pc:sldMkLst>
      </pc:sldChg>
      <pc:sldChg chg="add del">
        <pc:chgData name="Niloofar Hosseini" userId="eb3e3110-2622-43cd-88f0-a4c46bd91734" providerId="ADAL" clId="{C1648DF7-96BE-EF42-96D0-185B563ADCE9}" dt="2024-05-22T14:30:27.870" v="311" actId="2696"/>
        <pc:sldMkLst>
          <pc:docMk/>
          <pc:sldMk cId="3214074604" sldId="263"/>
        </pc:sldMkLst>
      </pc:sldChg>
      <pc:sldChg chg="setBg">
        <pc:chgData name="Niloofar Hosseini" userId="eb3e3110-2622-43cd-88f0-a4c46bd91734" providerId="ADAL" clId="{C1648DF7-96BE-EF42-96D0-185B563ADCE9}" dt="2024-05-22T14:25:20.367" v="10"/>
        <pc:sldMkLst>
          <pc:docMk/>
          <pc:sldMk cId="3424115059" sldId="264"/>
        </pc:sldMkLst>
      </pc:sldChg>
      <pc:sldChg chg="setBg">
        <pc:chgData name="Niloofar Hosseini" userId="eb3e3110-2622-43cd-88f0-a4c46bd91734" providerId="ADAL" clId="{C1648DF7-96BE-EF42-96D0-185B563ADCE9}" dt="2024-05-22T14:25:16.277" v="8"/>
        <pc:sldMkLst>
          <pc:docMk/>
          <pc:sldMk cId="3036406845" sldId="265"/>
        </pc:sldMkLst>
      </pc:sldChg>
      <pc:sldChg chg="add del">
        <pc:chgData name="Niloofar Hosseini" userId="eb3e3110-2622-43cd-88f0-a4c46bd91734" providerId="ADAL" clId="{C1648DF7-96BE-EF42-96D0-185B563ADCE9}" dt="2024-05-22T14:30:02.483" v="258" actId="2696"/>
        <pc:sldMkLst>
          <pc:docMk/>
          <pc:sldMk cId="43083271" sldId="266"/>
        </pc:sldMkLst>
      </pc:sldChg>
      <pc:sldChg chg="modSp add mod ord">
        <pc:chgData name="Niloofar Hosseini" userId="eb3e3110-2622-43cd-88f0-a4c46bd91734" providerId="ADAL" clId="{C1648DF7-96BE-EF42-96D0-185B563ADCE9}" dt="2024-05-22T14:30:21.272" v="309" actId="20577"/>
        <pc:sldMkLst>
          <pc:docMk/>
          <pc:sldMk cId="2896543712" sldId="267"/>
        </pc:sldMkLst>
        <pc:spChg chg="mod">
          <ac:chgData name="Niloofar Hosseini" userId="eb3e3110-2622-43cd-88f0-a4c46bd91734" providerId="ADAL" clId="{C1648DF7-96BE-EF42-96D0-185B563ADCE9}" dt="2024-05-22T14:30:21.272" v="309" actId="20577"/>
          <ac:spMkLst>
            <pc:docMk/>
            <pc:sldMk cId="2896543712" sldId="267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C1648DF7-96BE-EF42-96D0-185B563ADCE9}" dt="2024-05-22T14:25:09.830" v="6"/>
        <pc:sldMasterMkLst>
          <pc:docMk/>
          <pc:sldMasterMk cId="1679808335" sldId="2147483648"/>
        </pc:sldMasterMkLst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3869053109" sldId="2147483649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4005632963" sldId="2147483650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1372406910" sldId="2147483651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3330409326" sldId="2147483652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4084485477" sldId="2147483653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2896421264" sldId="2147483654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2204772078" sldId="2147483655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2932645846" sldId="2147483656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2283221604" sldId="2147483657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987434428" sldId="2147483658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236938182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4498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364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54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7605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6017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0893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7454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4700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7612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5447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892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609F1-50BB-4471-8442-0C3A5D3065D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58670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640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5789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حضورت ، در آتش روحت می‌پرستیم ، می‌پرستیم تو را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نور رویت ، مسح حضورت می‌سراییم ، نام قدوست را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atashe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miparastim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miparastim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mas’he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misarayim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597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85D0E-6530-3A40-C8C5-1D51BEC49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D79D48-4C7A-28B0-9A2B-59402C8E297C}"/>
              </a:ext>
            </a:extLst>
          </p:cNvPr>
          <p:cNvSpPr/>
          <p:nvPr/>
        </p:nvSpPr>
        <p:spPr>
          <a:xfrm>
            <a:off x="0" y="0"/>
            <a:ext cx="12192000" cy="576356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پرجلال و تو پادشاهی خداوند قدوس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مالک پرستشهایی ملکوت ، تا ابد از آن توست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porjalal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padshahi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maleke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parasteshhayi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malakut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000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D6702-2F36-4231-096F-E79990D52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7370B-908C-C9F0-64F8-2ED619749445}"/>
              </a:ext>
            </a:extLst>
          </p:cNvPr>
          <p:cNvSpPr/>
          <p:nvPr/>
        </p:nvSpPr>
        <p:spPr>
          <a:xfrm>
            <a:off x="0" y="0"/>
            <a:ext cx="12192000" cy="576356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آرامی نهر حضورت به قدسهایت ، به قدسهایت آییم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قدرت نام عظیمت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 تو را ، از جان و دل خوانیم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aramiye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nahre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ghodshayat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ghodshayat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ayim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ghodrate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del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khanim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557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EE064-83C8-02F8-BBE2-AF7170694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3EABDA-A464-8332-C861-66A9C957B4D0}"/>
              </a:ext>
            </a:extLst>
          </p:cNvPr>
          <p:cNvSpPr/>
          <p:nvPr/>
        </p:nvSpPr>
        <p:spPr>
          <a:xfrm>
            <a:off x="0" y="0"/>
            <a:ext cx="12192000" cy="576356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پرجلال و تو پادشاهی خداوند قدوس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لایق ستایشهایی حرمت و جلال از آن توست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porjalal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padshahi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layeghe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setayeshhayi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hormat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306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1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 پر جلال و تو  پادشاهی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لایق ستایش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هایی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حرمت و جلال از آن توست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543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4115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170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2019-08-29T19:22:35Z</dcterms:created>
  <dcterms:modified xsi:type="dcterms:W3CDTF">2026-03-18T12:46:19Z</dcterms:modified>
</cp:coreProperties>
</file>