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5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6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3601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190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8893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984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4309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22268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5881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0626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754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0104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18330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AEC48-20E4-1A4E-9B69-FDCE5DABE9C5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CF4C-7BEA-E04F-8971-5A2A3CD8985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5462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37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درون مرا تو شستشو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را با زوفا بیا تو پاک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 تیرگی را از من تو بردار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 مرا طاهر کن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103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 و تو در وجود من باش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لعنت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موت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رهایی‌ام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 ای عیسی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پرساز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نجات بخش ، حیات من باش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323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از تو لبریز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در تو تبدیل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تقدیس و طاهر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شوم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7923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 ای عیسی آزادیم باش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روی دردها علاج من باش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 و جانم را تو جستجو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با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خونت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شستشو کن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1406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از تو لبریز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در تو تبدیل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تقدیس و طاهر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شوم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612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 من حیات من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هرآنچه که دارم از آن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قوت منی راه و راستی منی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تمام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تقدیم توست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8839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2AA96C-7EED-EA47-9F9F-7E090767268B}"/>
              </a:ext>
            </a:extLst>
          </p:cNvPr>
          <p:cNvSpPr/>
          <p:nvPr/>
        </p:nvSpPr>
        <p:spPr>
          <a:xfrm>
            <a:off x="0" y="0"/>
            <a:ext cx="12192000" cy="694100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از تو لبریز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 خواهم در تو تبدیل شوم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تقدیس و طاهر کن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روح‌القدس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 شوم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9263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334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161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2022-03-29T14:51:30Z</dcterms:created>
  <dcterms:modified xsi:type="dcterms:W3CDTF">2025-04-29T10:56:30Z</dcterms:modified>
</cp:coreProperties>
</file>