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6" r:id="rId3"/>
    <p:sldId id="258" r:id="rId4"/>
    <p:sldId id="260" r:id="rId5"/>
    <p:sldId id="262" r:id="rId6"/>
    <p:sldId id="278" r:id="rId7"/>
    <p:sldId id="279" r:id="rId8"/>
    <p:sldId id="27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0A57520D-38ED-5A4F-BF94-A280E1CA27F3}"/>
    <pc:docChg chg="undo custSel addSld delSld modSld sldOrd modMainMaster">
      <pc:chgData name="Niloofar Hosseini" userId="eb3e3110-2622-43cd-88f0-a4c46bd91734" providerId="ADAL" clId="{0A57520D-38ED-5A4F-BF94-A280E1CA27F3}" dt="2024-05-22T15:11:56.219" v="468" actId="20578"/>
      <pc:docMkLst>
        <pc:docMk/>
      </pc:docMkLst>
      <pc:sldChg chg="addSp delSp modSp mod setBg">
        <pc:chgData name="Niloofar Hosseini" userId="eb3e3110-2622-43cd-88f0-a4c46bd91734" providerId="ADAL" clId="{0A57520D-38ED-5A4F-BF94-A280E1CA27F3}" dt="2024-05-22T15:07:30.994" v="156"/>
        <pc:sldMkLst>
          <pc:docMk/>
          <pc:sldMk cId="3651215946" sldId="256"/>
        </pc:sldMkLst>
        <pc:spChg chg="add del mod">
          <ac:chgData name="Niloofar Hosseini" userId="eb3e3110-2622-43cd-88f0-a4c46bd91734" providerId="ADAL" clId="{0A57520D-38ED-5A4F-BF94-A280E1CA27F3}" dt="2024-05-22T15:07:30.994" v="156"/>
          <ac:spMkLst>
            <pc:docMk/>
            <pc:sldMk cId="3651215946" sldId="256"/>
            <ac:spMk id="2" creationId="{F3386E50-BA0B-AE99-C591-E37AB0DA62EE}"/>
          </ac:spMkLst>
        </pc:spChg>
        <pc:spChg chg="add del mod">
          <ac:chgData name="Niloofar Hosseini" userId="eb3e3110-2622-43cd-88f0-a4c46bd91734" providerId="ADAL" clId="{0A57520D-38ED-5A4F-BF94-A280E1CA27F3}" dt="2024-05-22T15:07:23.996" v="154" actId="255"/>
          <ac:spMkLst>
            <pc:docMk/>
            <pc:sldMk cId="3651215946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A57520D-38ED-5A4F-BF94-A280E1CA27F3}" dt="2024-05-22T15:07:31.317" v="157" actId="2696"/>
        <pc:sldMkLst>
          <pc:docMk/>
          <pc:sldMk cId="3469332568" sldId="257"/>
        </pc:sldMkLst>
      </pc:sldChg>
      <pc:sldChg chg="modSp mod">
        <pc:chgData name="Niloofar Hosseini" userId="eb3e3110-2622-43cd-88f0-a4c46bd91734" providerId="ADAL" clId="{0A57520D-38ED-5A4F-BF94-A280E1CA27F3}" dt="2024-05-22T15:08:48.511" v="221" actId="20577"/>
        <pc:sldMkLst>
          <pc:docMk/>
          <pc:sldMk cId="3401748637" sldId="258"/>
        </pc:sldMkLst>
        <pc:spChg chg="mod">
          <ac:chgData name="Niloofar Hosseini" userId="eb3e3110-2622-43cd-88f0-a4c46bd91734" providerId="ADAL" clId="{0A57520D-38ED-5A4F-BF94-A280E1CA27F3}" dt="2024-05-22T15:08:48.511" v="221" actId="20577"/>
          <ac:spMkLst>
            <pc:docMk/>
            <pc:sldMk cId="3401748637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A57520D-38ED-5A4F-BF94-A280E1CA27F3}" dt="2024-05-22T15:08:53.124" v="222" actId="2696"/>
        <pc:sldMkLst>
          <pc:docMk/>
          <pc:sldMk cId="2753445994" sldId="259"/>
        </pc:sldMkLst>
      </pc:sldChg>
      <pc:sldChg chg="addSp delSp modSp mod">
        <pc:chgData name="Niloofar Hosseini" userId="eb3e3110-2622-43cd-88f0-a4c46bd91734" providerId="ADAL" clId="{0A57520D-38ED-5A4F-BF94-A280E1CA27F3}" dt="2024-05-22T15:10:02.612" v="353"/>
        <pc:sldMkLst>
          <pc:docMk/>
          <pc:sldMk cId="1408174538" sldId="260"/>
        </pc:sldMkLst>
        <pc:spChg chg="add del mod">
          <ac:chgData name="Niloofar Hosseini" userId="eb3e3110-2622-43cd-88f0-a4c46bd91734" providerId="ADAL" clId="{0A57520D-38ED-5A4F-BF94-A280E1CA27F3}" dt="2024-05-22T15:10:02.612" v="353"/>
          <ac:spMkLst>
            <pc:docMk/>
            <pc:sldMk cId="1408174538" sldId="260"/>
            <ac:spMk id="2" creationId="{395C67FD-D46E-C03F-CB62-5C4806DAE7A2}"/>
          </ac:spMkLst>
        </pc:spChg>
        <pc:spChg chg="mod">
          <ac:chgData name="Niloofar Hosseini" userId="eb3e3110-2622-43cd-88f0-a4c46bd91734" providerId="ADAL" clId="{0A57520D-38ED-5A4F-BF94-A280E1CA27F3}" dt="2024-05-22T15:10:00.669" v="351" actId="404"/>
          <ac:spMkLst>
            <pc:docMk/>
            <pc:sldMk cId="1408174538" sldId="260"/>
            <ac:spMk id="4" creationId="{00000000-0000-0000-0000-000000000000}"/>
          </ac:spMkLst>
        </pc:spChg>
      </pc:sldChg>
      <pc:sldChg chg="add del">
        <pc:chgData name="Niloofar Hosseini" userId="eb3e3110-2622-43cd-88f0-a4c46bd91734" providerId="ADAL" clId="{0A57520D-38ED-5A4F-BF94-A280E1CA27F3}" dt="2024-05-22T15:10:11.616" v="356" actId="2696"/>
        <pc:sldMkLst>
          <pc:docMk/>
          <pc:sldMk cId="342728137" sldId="261"/>
        </pc:sldMkLst>
      </pc:sldChg>
      <pc:sldChg chg="modSp mod">
        <pc:chgData name="Niloofar Hosseini" userId="eb3e3110-2622-43cd-88f0-a4c46bd91734" providerId="ADAL" clId="{0A57520D-38ED-5A4F-BF94-A280E1CA27F3}" dt="2024-05-22T15:11:39.358" v="460" actId="255"/>
        <pc:sldMkLst>
          <pc:docMk/>
          <pc:sldMk cId="466212895" sldId="262"/>
        </pc:sldMkLst>
        <pc:spChg chg="mod">
          <ac:chgData name="Niloofar Hosseini" userId="eb3e3110-2622-43cd-88f0-a4c46bd91734" providerId="ADAL" clId="{0A57520D-38ED-5A4F-BF94-A280E1CA27F3}" dt="2024-05-22T15:11:39.358" v="460" actId="255"/>
          <ac:spMkLst>
            <pc:docMk/>
            <pc:sldMk cId="466212895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0A57520D-38ED-5A4F-BF94-A280E1CA27F3}" dt="2024-05-22T15:11:12.810" v="456" actId="2696"/>
        <pc:sldMkLst>
          <pc:docMk/>
          <pc:sldMk cId="3207640598" sldId="263"/>
        </pc:sldMkLst>
      </pc:sldChg>
      <pc:sldChg chg="setBg">
        <pc:chgData name="Niloofar Hosseini" userId="eb3e3110-2622-43cd-88f0-a4c46bd91734" providerId="ADAL" clId="{0A57520D-38ED-5A4F-BF94-A280E1CA27F3}" dt="2024-05-22T15:05:23.987" v="6"/>
        <pc:sldMkLst>
          <pc:docMk/>
          <pc:sldMk cId="2686437849" sldId="272"/>
        </pc:sldMkLst>
      </pc:sldChg>
      <pc:sldChg chg="setBg">
        <pc:chgData name="Niloofar Hosseini" userId="eb3e3110-2622-43cd-88f0-a4c46bd91734" providerId="ADAL" clId="{0A57520D-38ED-5A4F-BF94-A280E1CA27F3}" dt="2024-05-22T15:05:18.761" v="4"/>
        <pc:sldMkLst>
          <pc:docMk/>
          <pc:sldMk cId="197408969" sldId="273"/>
        </pc:sldMkLst>
      </pc:sldChg>
      <pc:sldChg chg="del">
        <pc:chgData name="Niloofar Hosseini" userId="eb3e3110-2622-43cd-88f0-a4c46bd91734" providerId="ADAL" clId="{0A57520D-38ED-5A4F-BF94-A280E1CA27F3}" dt="2024-05-22T15:11:46.846" v="461" actId="2696"/>
        <pc:sldMkLst>
          <pc:docMk/>
          <pc:sldMk cId="3119654849" sldId="274"/>
        </pc:sldMkLst>
      </pc:sldChg>
      <pc:sldChg chg="del">
        <pc:chgData name="Niloofar Hosseini" userId="eb3e3110-2622-43cd-88f0-a4c46bd91734" providerId="ADAL" clId="{0A57520D-38ED-5A4F-BF94-A280E1CA27F3}" dt="2024-05-22T15:11:46.851" v="462" actId="2696"/>
        <pc:sldMkLst>
          <pc:docMk/>
          <pc:sldMk cId="280529700" sldId="275"/>
        </pc:sldMkLst>
      </pc:sldChg>
      <pc:sldChg chg="del">
        <pc:chgData name="Niloofar Hosseini" userId="eb3e3110-2622-43cd-88f0-a4c46bd91734" providerId="ADAL" clId="{0A57520D-38ED-5A4F-BF94-A280E1CA27F3}" dt="2024-05-22T15:11:51.505" v="465" actId="2696"/>
        <pc:sldMkLst>
          <pc:docMk/>
          <pc:sldMk cId="3924643527" sldId="276"/>
        </pc:sldMkLst>
      </pc:sldChg>
      <pc:sldChg chg="del">
        <pc:chgData name="Niloofar Hosseini" userId="eb3e3110-2622-43cd-88f0-a4c46bd91734" providerId="ADAL" clId="{0A57520D-38ED-5A4F-BF94-A280E1CA27F3}" dt="2024-05-22T15:11:52.203" v="466" actId="2696"/>
        <pc:sldMkLst>
          <pc:docMk/>
          <pc:sldMk cId="3287222123" sldId="277"/>
        </pc:sldMkLst>
      </pc:sldChg>
      <pc:sldChg chg="add ord">
        <pc:chgData name="Niloofar Hosseini" userId="eb3e3110-2622-43cd-88f0-a4c46bd91734" providerId="ADAL" clId="{0A57520D-38ED-5A4F-BF94-A280E1CA27F3}" dt="2024-05-22T15:11:50.229" v="464" actId="20578"/>
        <pc:sldMkLst>
          <pc:docMk/>
          <pc:sldMk cId="4065189970" sldId="278"/>
        </pc:sldMkLst>
      </pc:sldChg>
      <pc:sldChg chg="add ord">
        <pc:chgData name="Niloofar Hosseini" userId="eb3e3110-2622-43cd-88f0-a4c46bd91734" providerId="ADAL" clId="{0A57520D-38ED-5A4F-BF94-A280E1CA27F3}" dt="2024-05-22T15:11:56.219" v="468" actId="20578"/>
        <pc:sldMkLst>
          <pc:docMk/>
          <pc:sldMk cId="1380473106" sldId="279"/>
        </pc:sldMkLst>
      </pc:sldChg>
      <pc:sldMasterChg chg="setBg modSldLayout">
        <pc:chgData name="Niloofar Hosseini" userId="eb3e3110-2622-43cd-88f0-a4c46bd91734" providerId="ADAL" clId="{0A57520D-38ED-5A4F-BF94-A280E1CA27F3}" dt="2024-05-22T15:05:13.797" v="2"/>
        <pc:sldMasterMkLst>
          <pc:docMk/>
          <pc:sldMasterMk cId="1219291572" sldId="2147483648"/>
        </pc:sldMasterMkLst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687308916" sldId="2147483649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09288830" sldId="2147483650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745912394" sldId="2147483651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2047850024" sldId="2147483652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128215024" sldId="2147483653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2247284754" sldId="2147483654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757140294" sldId="2147483655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2035705386" sldId="2147483656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2370987252" sldId="2147483657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408460891" sldId="2147483658"/>
          </pc:sldLayoutMkLst>
        </pc:sldLayoutChg>
        <pc:sldLayoutChg chg="setBg">
          <pc:chgData name="Niloofar Hosseini" userId="eb3e3110-2622-43cd-88f0-a4c46bd91734" providerId="ADAL" clId="{0A57520D-38ED-5A4F-BF94-A280E1CA27F3}" dt="2024-05-22T15:05:13.797" v="2"/>
          <pc:sldLayoutMkLst>
            <pc:docMk/>
            <pc:sldMasterMk cId="1219291572" sldId="2147483648"/>
            <pc:sldLayoutMk cId="184927403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265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591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628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563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364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775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16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597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39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350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95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30371-0C54-456D-BE7C-8A978FBE529E}" type="datetimeFigureOut">
              <a:rPr lang="de-DE" smtClean="0"/>
              <a:t>29.04.2025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3FA5-9286-4712-A5AF-D2EF30B1E6F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38206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08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7114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دستانم</a:t>
            </a: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را </a:t>
            </a:r>
            <a:r>
              <a:rPr lang="fa-IR" sz="52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نزدت</a:t>
            </a: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2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برافرازم</a:t>
            </a:r>
            <a:endParaRPr lang="fa-IR" sz="5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در حضور تو من پیروزی می یابم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دستانم</a:t>
            </a: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را </a:t>
            </a:r>
            <a:r>
              <a:rPr lang="fa-IR" sz="52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نزدت</a:t>
            </a: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52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برافرازم</a:t>
            </a:r>
            <a:endParaRPr lang="fa-IR" sz="5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در حضور تو من قوتی نو یابم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51215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1839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3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  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چشمانم را بگشا ای خداوند</a:t>
            </a:r>
            <a:endParaRPr lang="en-US" sz="5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این را نیک بینم ، که تو هستی با من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چشمانم را بگشا ای خداوند</a:t>
            </a:r>
            <a:endParaRPr lang="en-US" sz="5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این را نیک بینم ، که ساکنی در من</a:t>
            </a:r>
            <a:endParaRPr lang="en-US" sz="5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01748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711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  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خداوند ای جان پناه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هستی ام تویی ، به حضورت آیم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خداوند ای حافظ جانم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قوتم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تویی ، وقتی نامت را خوانم</a:t>
            </a:r>
          </a:p>
          <a:p>
            <a:pPr algn="ctr" rtl="1">
              <a:lnSpc>
                <a:spcPct val="150000"/>
              </a:lnSpc>
            </a:pPr>
            <a:endParaRPr lang="fa-IR" sz="11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08174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80239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3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  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ایمان دارم که تو زنده هستی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بهرم</a:t>
            </a: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 می جنگی ، پیروزی ام  بخشی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ایمان دارم که تو با من هستی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وقتی ضعیفم ، </a:t>
            </a:r>
            <a:r>
              <a:rPr lang="fa-IR" sz="5200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قوتم</a:t>
            </a: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می بخشی</a:t>
            </a:r>
            <a:endParaRPr lang="en-US" sz="5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662128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1839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3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  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چشمانم را بگشا ای خداوند</a:t>
            </a:r>
            <a:endParaRPr lang="en-US" sz="5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این را نیک بینم ، که تو هستی با من</a:t>
            </a: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چشمانم را بگشا ای خداوند</a:t>
            </a:r>
            <a:endParaRPr lang="en-US" sz="5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2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این را نیک بینم ، که ساکنی در من</a:t>
            </a:r>
            <a:endParaRPr lang="en-US" sz="5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3200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65189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711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2800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  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خداوند ای جان پناه من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هستی ام تویی ، به حضورت آیم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خداوند ای حافظ جانم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 err="1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قوتم</a:t>
            </a:r>
            <a:r>
              <a:rPr lang="fa-IR" sz="5400" b="1" dirty="0">
                <a:ln w="0">
                  <a:solidFill>
                    <a:schemeClr val="tx1"/>
                  </a:solidFill>
                </a:ln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Arial" panose="020B0604020202020204" pitchFamily="34" charset="0"/>
                <a:cs typeface="+mj-cs"/>
              </a:rPr>
              <a:t> تویی ، وقتی نامت را خوانم</a:t>
            </a:r>
          </a:p>
          <a:p>
            <a:pPr algn="ctr" rtl="1">
              <a:lnSpc>
                <a:spcPct val="150000"/>
              </a:lnSpc>
            </a:pPr>
            <a:endParaRPr lang="fa-IR" sz="11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>
                <a:solidFill>
                  <a:schemeClr val="tx1"/>
                </a:solidFill>
              </a:ln>
              <a:effectLst>
                <a:glow rad="63500">
                  <a:schemeClr val="bg1">
                    <a:alpha val="40000"/>
                  </a:schemeClr>
                </a:glo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8047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6437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157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2019-08-29T22:49:41Z</dcterms:created>
  <dcterms:modified xsi:type="dcterms:W3CDTF">2025-04-29T14:29:08Z</dcterms:modified>
</cp:coreProperties>
</file>