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6"/>
  </p:notesMasterIdLst>
  <p:sldIdLst>
    <p:sldId id="269" r:id="rId2"/>
    <p:sldId id="256" r:id="rId3"/>
    <p:sldId id="274" r:id="rId4"/>
    <p:sldId id="273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6178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3740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 طاهر در من بیافرین ای خدا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راستی در وجودم تازه ساز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3896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6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حضور خود مرا دور مگردان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 قدوست را از من مگیر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قلبم را به من بازگردان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راستی در وجودم تازه ساز</a:t>
            </a: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868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40</Words>
  <Application>Microsoft Office PowerPoint</Application>
  <PresentationFormat>Widescreen</PresentationFormat>
  <Paragraphs>13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Arial</vt:lpstr>
      <vt:lpstr>Times New Roman</vt:lpstr>
      <vt:lpstr>Century Gothic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2024-10-14T10:51:22Z</dcterms:modified>
</cp:coreProperties>
</file>