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65" r:id="rId2"/>
    <p:sldId id="256" r:id="rId3"/>
    <p:sldId id="270" r:id="rId4"/>
    <p:sldId id="271" r:id="rId5"/>
    <p:sldId id="272" r:id="rId6"/>
    <p:sldId id="273" r:id="rId7"/>
    <p:sldId id="274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EE3EAD-8AC5-784C-A0D0-B3AD0D94602A}" type="datetimeFigureOut">
              <a:rPr lang="en-US" smtClean="0"/>
              <a:t>4/8/2026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5484F4-E9F3-E246-AAAC-C121FB80D6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5863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r" defTabSz="914400" rtl="1" eaLnBrk="1" latinLnBrk="0" hangingPunct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5484F4-E9F3-E246-AAAC-C121FB80D68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3281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8BD84-864E-4B81-A972-9E692B9CD7DF}" type="datetimeFigureOut">
              <a:rPr lang="en-GB" smtClean="0"/>
              <a:t>08/04/2026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B007C-4E3D-4551-9F49-0498DF620E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418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8BD84-864E-4B81-A972-9E692B9CD7DF}" type="datetimeFigureOut">
              <a:rPr lang="en-GB" smtClean="0"/>
              <a:t>08/04/2026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B007C-4E3D-4551-9F49-0498DF620E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0824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8BD84-864E-4B81-A972-9E692B9CD7DF}" type="datetimeFigureOut">
              <a:rPr lang="en-GB" smtClean="0"/>
              <a:t>08/04/2026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B007C-4E3D-4551-9F49-0498DF620E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6097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8BD84-864E-4B81-A972-9E692B9CD7DF}" type="datetimeFigureOut">
              <a:rPr lang="en-GB" smtClean="0"/>
              <a:t>08/04/2026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B007C-4E3D-4551-9F49-0498DF620E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099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8BD84-864E-4B81-A972-9E692B9CD7DF}" type="datetimeFigureOut">
              <a:rPr lang="en-GB" smtClean="0"/>
              <a:t>08/04/2026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B007C-4E3D-4551-9F49-0498DF620E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9125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8BD84-864E-4B81-A972-9E692B9CD7DF}" type="datetimeFigureOut">
              <a:rPr lang="en-GB" smtClean="0"/>
              <a:t>08/04/2026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B007C-4E3D-4551-9F49-0498DF620E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5676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8BD84-864E-4B81-A972-9E692B9CD7DF}" type="datetimeFigureOut">
              <a:rPr lang="en-GB" smtClean="0"/>
              <a:t>08/04/2026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B007C-4E3D-4551-9F49-0498DF620E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2547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8BD84-864E-4B81-A972-9E692B9CD7DF}" type="datetimeFigureOut">
              <a:rPr lang="en-GB" smtClean="0"/>
              <a:t>08/04/2026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B007C-4E3D-4551-9F49-0498DF620E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2192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8BD84-864E-4B81-A972-9E692B9CD7DF}" type="datetimeFigureOut">
              <a:rPr lang="en-GB" smtClean="0"/>
              <a:t>08/04/2026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B007C-4E3D-4551-9F49-0498DF620E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5167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8BD84-864E-4B81-A972-9E692B9CD7DF}" type="datetimeFigureOut">
              <a:rPr lang="en-GB" smtClean="0"/>
              <a:t>08/04/2026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B007C-4E3D-4551-9F49-0498DF620E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8612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8BD84-864E-4B81-A972-9E692B9CD7DF}" type="datetimeFigureOut">
              <a:rPr lang="en-GB" smtClean="0"/>
              <a:t>08/04/2026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B007C-4E3D-4551-9F49-0498DF620E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1048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38BD84-864E-4B81-A972-9E692B9CD7DF}" type="datetimeFigureOut">
              <a:rPr lang="en-GB" smtClean="0"/>
              <a:t>08/04/2026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FB007C-4E3D-4551-9F49-0498DF620E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467825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34008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5521704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تو با نوایت آرامی دادی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وجودم را در خود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تو با سرودت آزادم کردی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ترسهایم را برداشتی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navayat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arami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dadi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vojudam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sorudat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azadam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kardi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tarshayam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bardashti</a:t>
            </a: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62925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0A4386-D1BD-B1A4-2CAA-715334DF15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EEED78E-C65F-122B-4546-B0A955BD6A1F}"/>
              </a:ext>
            </a:extLst>
          </p:cNvPr>
          <p:cNvSpPr/>
          <p:nvPr/>
        </p:nvSpPr>
        <p:spPr>
          <a:xfrm>
            <a:off x="0" y="0"/>
            <a:ext cx="12192000" cy="5521704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دیگر اسیر ترسهایم نیستم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من فرزند خدا هستم</a:t>
            </a:r>
          </a:p>
          <a:p>
            <a:pPr algn="ctr" rtl="1">
              <a:lnSpc>
                <a:spcPct val="150000"/>
              </a:lnSpc>
            </a:pP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Digar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asire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tarshayam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nistam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Man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farzande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hastam</a:t>
            </a: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90315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F94D3E-CCA4-44EF-4DBB-04D639C36B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5F3EF50-551B-9607-1280-9696E5C76FD1}"/>
              </a:ext>
            </a:extLst>
          </p:cNvPr>
          <p:cNvSpPr/>
          <p:nvPr/>
        </p:nvSpPr>
        <p:spPr>
          <a:xfrm>
            <a:off x="0" y="0"/>
            <a:ext cx="12192000" cy="535915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مرا شناختی پیش از تولد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با عشقت صدایم کردی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تولد یافتم دوباره از نو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چون خونت در رگ‌هایم جاریست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Mara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shenakhti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pish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tavalod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sedayam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kardi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Tavalod</a:t>
            </a:r>
            <a:r>
              <a:rPr lang="en-US" sz="3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yaftam</a:t>
            </a:r>
            <a:r>
              <a:rPr lang="en-US" sz="3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dobare</a:t>
            </a:r>
            <a:r>
              <a:rPr lang="en-US" sz="3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3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no chon </a:t>
            </a:r>
            <a:r>
              <a:rPr lang="en-US" sz="3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khunat</a:t>
            </a:r>
            <a:r>
              <a:rPr lang="en-US" sz="3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3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raghayam</a:t>
            </a:r>
            <a:r>
              <a:rPr lang="en-US" sz="3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jarist</a:t>
            </a:r>
            <a:endParaRPr lang="fa-IR" sz="3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87594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B1ABCF-4CB2-B904-5745-ED7F76EF45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2CCD7FE-60CE-FED8-769D-A694623A4926}"/>
              </a:ext>
            </a:extLst>
          </p:cNvPr>
          <p:cNvSpPr/>
          <p:nvPr/>
        </p:nvSpPr>
        <p:spPr>
          <a:xfrm>
            <a:off x="0" y="0"/>
            <a:ext cx="12192000" cy="5521704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دیگر اسیر ترسهایم نیستم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من فرزند خدا هستم</a:t>
            </a:r>
          </a:p>
          <a:p>
            <a:pPr algn="ctr" rtl="1">
              <a:lnSpc>
                <a:spcPct val="150000"/>
              </a:lnSpc>
            </a:pP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Digar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asire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tarshayam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nistam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Man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farzande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hastam</a:t>
            </a: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20836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0D4F87-7413-7748-E17A-7FB5064AF0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CD389D8-CC05-69A0-DD60-1D5339982F70}"/>
              </a:ext>
            </a:extLst>
          </p:cNvPr>
          <p:cNvSpPr/>
          <p:nvPr/>
        </p:nvSpPr>
        <p:spPr>
          <a:xfrm>
            <a:off x="0" y="0"/>
            <a:ext cx="12192000" cy="5521704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دریا را شکافتی اکنون روم پیش ترسهایم ریزد با عشقت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نجاتم دادی اکنون می‌خوانم من فرزند خدا هستم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Darya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shekafti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aknun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ravam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pish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tarshayam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rizad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eshghat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Nejatam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dadi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aknun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mikhanam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farzande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hastam</a:t>
            </a: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54047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914C68-EF6F-0578-9259-5E333480DE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4D5034A-1EA2-88CE-A755-B4FFDBBBA8D6}"/>
              </a:ext>
            </a:extLst>
          </p:cNvPr>
          <p:cNvSpPr/>
          <p:nvPr/>
        </p:nvSpPr>
        <p:spPr>
          <a:xfrm>
            <a:off x="0" y="0"/>
            <a:ext cx="12192000" cy="5521704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دیگر اسیر ترسهایم نیستم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من فرزند خدا هستم</a:t>
            </a:r>
          </a:p>
          <a:p>
            <a:pPr algn="ctr" rtl="1">
              <a:lnSpc>
                <a:spcPct val="150000"/>
              </a:lnSpc>
            </a:pP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Digar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asire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tarshayam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nistam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Man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farzande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hastam</a:t>
            </a: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34126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85097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</TotalTime>
  <Words>155</Words>
  <Application>Microsoft Office PowerPoint</Application>
  <PresentationFormat>Widescreen</PresentationFormat>
  <Paragraphs>37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8</cp:revision>
  <dcterms:created xsi:type="dcterms:W3CDTF">2018-08-22T19:52:58Z</dcterms:created>
  <dcterms:modified xsi:type="dcterms:W3CDTF">2026-04-08T13:05:18Z</dcterms:modified>
</cp:coreProperties>
</file>