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5" r:id="rId2"/>
    <p:sldId id="256" r:id="rId3"/>
    <p:sldId id="258" r:id="rId4"/>
    <p:sldId id="267" r:id="rId5"/>
    <p:sldId id="268" r:id="rId6"/>
    <p:sldId id="262" r:id="rId7"/>
    <p:sldId id="269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E3EAD-8AC5-784C-A0D0-B3AD0D94602A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484F4-E9F3-E246-AAAC-C121FB80D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58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9144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484F4-E9F3-E246-AAAC-C121FB80D6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2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4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82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09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99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125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67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4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19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16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1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04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8BD84-864E-4B81-A972-9E692B9CD7DF}" type="datetimeFigureOut">
              <a:rPr lang="en-GB" smtClean="0"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B007C-4E3D-4551-9F49-0498DF620E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678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00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نوایت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آرامی دادی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در خود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آزادم کردی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برداشتی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6292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88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دیگر اسیر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ترسهایم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نیستم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839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462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شناختی پیش از تولد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عشقت صدایم کردی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تولد یافتم دوباره از نو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خونت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رگ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جاریست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843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88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دیگر اسیر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ترسهایم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نیستم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3599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3333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دریا را شکافتی اکنون روم پیش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ترسهایم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ریزد با عشقت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دادی اکنون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617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288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دیگر اسیر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ترسهایم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نیستم</a:t>
            </a:r>
          </a:p>
          <a:p>
            <a:pPr algn="ctr"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من فرزند خدا هستم</a:t>
            </a:r>
          </a:p>
          <a:p>
            <a:pPr algn="ctr" rtl="1">
              <a:lnSpc>
                <a:spcPct val="150000"/>
              </a:lnSpc>
            </a:pP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(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x2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)</a:t>
            </a: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137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8509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94</Words>
  <Application>Microsoft Office PowerPoint</Application>
  <PresentationFormat>Widescreen</PresentationFormat>
  <Paragraphs>32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2018-08-22T19:52:58Z</dcterms:created>
  <dcterms:modified xsi:type="dcterms:W3CDTF">2025-04-29T14:36:50Z</dcterms:modified>
</cp:coreProperties>
</file>