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65" r:id="rId2"/>
    <p:sldId id="267" r:id="rId3"/>
    <p:sldId id="268" r:id="rId4"/>
    <p:sldId id="269" r:id="rId5"/>
    <p:sldId id="270" r:id="rId6"/>
    <p:sldId id="271" r:id="rId7"/>
    <p:sldId id="272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64" d="100"/>
          <a:sy n="64" d="100"/>
        </p:scale>
        <p:origin x="77" y="5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833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031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457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7293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0415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03/10/2025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 الشدای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 الیون ادونای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تو در بین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 در عالم اعلی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دوست داریم نام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خالق ابدی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683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می‌خوانیم نام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تو چه عظیم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خدای تازه‌ها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479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خالق بی‌همتا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ستاییم نام تو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60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 خدای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 خدای وعده‌ها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نهرهای آب زنده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بجوشان در قلب 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1446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الشدای وسیع نما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مسکن و حدود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بشنو به نام مسیح این دعا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453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</TotalTime>
  <Words>84</Words>
  <Application>Microsoft Office PowerPoint</Application>
  <PresentationFormat>Widescreen</PresentationFormat>
  <Paragraphs>35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12</cp:revision>
  <dcterms:created xsi:type="dcterms:W3CDTF">2018-08-23T12:16:56Z</dcterms:created>
  <dcterms:modified xsi:type="dcterms:W3CDTF">2025-10-03T11:53:49Z</dcterms:modified>
</cp:coreProperties>
</file>