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98"/>
    <p:restoredTop sz="94687"/>
  </p:normalViewPr>
  <p:slideViewPr>
    <p:cSldViewPr snapToGrid="0" snapToObjects="1">
      <p:cViewPr varScale="1">
        <p:scale>
          <a:sx n="81" d="100"/>
          <a:sy n="81" d="100"/>
        </p:scale>
        <p:origin x="83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D7929-CA8E-FD46-BB66-FBF694C8A724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F87B-E300-7645-8F93-ABAAB4E4DD7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032315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D7929-CA8E-FD46-BB66-FBF694C8A724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F87B-E300-7645-8F93-ABAAB4E4DD7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939507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D7929-CA8E-FD46-BB66-FBF694C8A724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F87B-E300-7645-8F93-ABAAB4E4DD7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49012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D7929-CA8E-FD46-BB66-FBF694C8A724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F87B-E300-7645-8F93-ABAAB4E4DD7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440233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D7929-CA8E-FD46-BB66-FBF694C8A724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F87B-E300-7645-8F93-ABAAB4E4DD7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876830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D7929-CA8E-FD46-BB66-FBF694C8A724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F87B-E300-7645-8F93-ABAAB4E4DD7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546924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D7929-CA8E-FD46-BB66-FBF694C8A724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F87B-E300-7645-8F93-ABAAB4E4DD7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65787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D7929-CA8E-FD46-BB66-FBF694C8A724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F87B-E300-7645-8F93-ABAAB4E4DD7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050898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D7929-CA8E-FD46-BB66-FBF694C8A724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F87B-E300-7645-8F93-ABAAB4E4DD7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66248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D7929-CA8E-FD46-BB66-FBF694C8A724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F87B-E300-7645-8F93-ABAAB4E4DD7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119796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D7929-CA8E-FD46-BB66-FBF694C8A724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F87B-E300-7645-8F93-ABAAB4E4DD7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05241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5D7929-CA8E-FD46-BB66-FBF694C8A724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DF87B-E300-7645-8F93-ABAAB4E4DD7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41665074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8915A76-D251-6A4E-8EA9-588214073E1F}"/>
              </a:ext>
            </a:extLst>
          </p:cNvPr>
          <p:cNvSpPr/>
          <p:nvPr/>
        </p:nvSpPr>
        <p:spPr>
          <a:xfrm>
            <a:off x="6003634" y="956464"/>
            <a:ext cx="184730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DE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61A129-9DE3-9745-AA6E-64464103843A}"/>
              </a:ext>
            </a:extLst>
          </p:cNvPr>
          <p:cNvSpPr txBox="1"/>
          <p:nvPr/>
        </p:nvSpPr>
        <p:spPr>
          <a:xfrm>
            <a:off x="3617843" y="576469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973430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A48B0C4-7C83-5649-AEA5-0EDB99E188CC}"/>
              </a:ext>
            </a:extLst>
          </p:cNvPr>
          <p:cNvSpPr/>
          <p:nvPr/>
        </p:nvSpPr>
        <p:spPr>
          <a:xfrm>
            <a:off x="0" y="0"/>
            <a:ext cx="12192000" cy="689483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برادر و ای خواهرم</a:t>
            </a:r>
          </a:p>
          <a:p>
            <a:pPr algn="ctr" rtl="1">
              <a:lnSpc>
                <a:spcPct val="150000"/>
              </a:lnSpc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عضو بدن </a:t>
            </a:r>
            <a:r>
              <a:rPr lang="fa-IR" sz="4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خداوندم</a:t>
            </a:r>
            <a:endParaRPr lang="fa-IR" sz="4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تویی فخر و شادی من </a:t>
            </a:r>
          </a:p>
          <a:p>
            <a:pPr algn="ctr" rtl="1">
              <a:lnSpc>
                <a:spcPct val="150000"/>
              </a:lnSpc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تویی دوست و یاور من</a:t>
            </a:r>
            <a:endParaRPr lang="en-US" sz="4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2106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A48B0C4-7C83-5649-AEA5-0EDB99E188CC}"/>
              </a:ext>
            </a:extLst>
          </p:cNvPr>
          <p:cNvSpPr/>
          <p:nvPr/>
        </p:nvSpPr>
        <p:spPr>
          <a:xfrm>
            <a:off x="0" y="0"/>
            <a:ext cx="12192000" cy="709226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دوستت می دارم برادر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باشم هر دم به یادت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دوستت می دارم ای خواهر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باشی تو افتخارم</a:t>
            </a: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(x2)</a:t>
            </a:r>
            <a:endParaRPr lang="en-US" sz="4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8915A76-D251-6A4E-8EA9-588214073E1F}"/>
              </a:ext>
            </a:extLst>
          </p:cNvPr>
          <p:cNvSpPr/>
          <p:nvPr/>
        </p:nvSpPr>
        <p:spPr>
          <a:xfrm>
            <a:off x="6003634" y="956464"/>
            <a:ext cx="184730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DE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61A129-9DE3-9745-AA6E-64464103843A}"/>
              </a:ext>
            </a:extLst>
          </p:cNvPr>
          <p:cNvSpPr txBox="1"/>
          <p:nvPr/>
        </p:nvSpPr>
        <p:spPr>
          <a:xfrm>
            <a:off x="3617843" y="576469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145239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A48B0C4-7C83-5649-AEA5-0EDB99E188CC}"/>
              </a:ext>
            </a:extLst>
          </p:cNvPr>
          <p:cNvSpPr/>
          <p:nvPr/>
        </p:nvSpPr>
        <p:spPr>
          <a:xfrm>
            <a:off x="0" y="0"/>
            <a:ext cx="12192000" cy="689483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اتحاد من و پدر</a:t>
            </a:r>
          </a:p>
          <a:p>
            <a:pPr algn="ctr" rtl="1">
              <a:lnSpc>
                <a:spcPct val="150000"/>
              </a:lnSpc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از خون مسیح عیساست</a:t>
            </a:r>
          </a:p>
          <a:p>
            <a:pPr algn="ctr" rtl="1">
              <a:lnSpc>
                <a:spcPct val="150000"/>
              </a:lnSpc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اتحاد من و تو نیز</a:t>
            </a:r>
          </a:p>
          <a:p>
            <a:pPr algn="ctr" rtl="1">
              <a:lnSpc>
                <a:spcPct val="150000"/>
              </a:lnSpc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همانا از مهر عیساست</a:t>
            </a:r>
            <a:endParaRPr lang="en-US" sz="4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270111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A48B0C4-7C83-5649-AEA5-0EDB99E188CC}"/>
              </a:ext>
            </a:extLst>
          </p:cNvPr>
          <p:cNvSpPr/>
          <p:nvPr/>
        </p:nvSpPr>
        <p:spPr>
          <a:xfrm>
            <a:off x="0" y="0"/>
            <a:ext cx="12192000" cy="709226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حکم مسیح خداوند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محبت کنیم به یکدیگر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دهیم جلال نام پدر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آنگه شویم چون پسر</a:t>
            </a: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(x2)</a:t>
            </a:r>
          </a:p>
          <a:p>
            <a:pPr algn="ctr" rtl="1">
              <a:lnSpc>
                <a:spcPct val="150000"/>
              </a:lnSpc>
            </a:pPr>
            <a:endParaRPr lang="en-US" sz="4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8915A76-D251-6A4E-8EA9-588214073E1F}"/>
              </a:ext>
            </a:extLst>
          </p:cNvPr>
          <p:cNvSpPr/>
          <p:nvPr/>
        </p:nvSpPr>
        <p:spPr>
          <a:xfrm>
            <a:off x="6003634" y="956464"/>
            <a:ext cx="184730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DE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61A129-9DE3-9745-AA6E-64464103843A}"/>
              </a:ext>
            </a:extLst>
          </p:cNvPr>
          <p:cNvSpPr txBox="1"/>
          <p:nvPr/>
        </p:nvSpPr>
        <p:spPr>
          <a:xfrm>
            <a:off x="3617843" y="576469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978397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A48B0C4-7C83-5649-AEA5-0EDB99E188CC}"/>
              </a:ext>
            </a:extLst>
          </p:cNvPr>
          <p:cNvSpPr/>
          <p:nvPr/>
        </p:nvSpPr>
        <p:spPr>
          <a:xfrm>
            <a:off x="0" y="0"/>
            <a:ext cx="12192000" cy="689483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دست در دست هم گذاریم</a:t>
            </a:r>
          </a:p>
          <a:p>
            <a:pPr algn="ctr" rtl="1">
              <a:lnSpc>
                <a:spcPct val="150000"/>
              </a:lnSpc>
            </a:pPr>
            <a:r>
              <a:rPr lang="fa-IR" sz="4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یکدل</a:t>
            </a: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و یک زبان باشیم</a:t>
            </a:r>
          </a:p>
          <a:p>
            <a:pPr algn="ctr" rtl="1">
              <a:lnSpc>
                <a:spcPct val="150000"/>
              </a:lnSpc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ابلیس را مجال ندهیم</a:t>
            </a:r>
          </a:p>
          <a:p>
            <a:pPr algn="ctr" rtl="1">
              <a:lnSpc>
                <a:spcPct val="150000"/>
              </a:lnSpc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عیسی را همی خوانیم</a:t>
            </a:r>
            <a:endParaRPr lang="en-US" sz="4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062074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A48B0C4-7C83-5649-AEA5-0EDB99E188CC}"/>
              </a:ext>
            </a:extLst>
          </p:cNvPr>
          <p:cNvSpPr/>
          <p:nvPr/>
        </p:nvSpPr>
        <p:spPr>
          <a:xfrm>
            <a:off x="0" y="0"/>
            <a:ext cx="12192000" cy="686143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گوییم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پدر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بهر خواهر و برادر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گوییم سلطنت پدر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همی تا ابد پایدار</a:t>
            </a: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(x2)</a:t>
            </a:r>
          </a:p>
          <a:p>
            <a:pPr algn="ctr" rtl="1">
              <a:lnSpc>
                <a:spcPct val="150000"/>
              </a:lnSpc>
            </a:pPr>
            <a:endParaRPr lang="en-US" sz="4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8915A76-D251-6A4E-8EA9-588214073E1F}"/>
              </a:ext>
            </a:extLst>
          </p:cNvPr>
          <p:cNvSpPr/>
          <p:nvPr/>
        </p:nvSpPr>
        <p:spPr>
          <a:xfrm>
            <a:off x="6003634" y="956464"/>
            <a:ext cx="184730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DE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61A129-9DE3-9745-AA6E-64464103843A}"/>
              </a:ext>
            </a:extLst>
          </p:cNvPr>
          <p:cNvSpPr txBox="1"/>
          <p:nvPr/>
        </p:nvSpPr>
        <p:spPr>
          <a:xfrm>
            <a:off x="3617843" y="576469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5801956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8915A76-D251-6A4E-8EA9-588214073E1F}"/>
              </a:ext>
            </a:extLst>
          </p:cNvPr>
          <p:cNvSpPr/>
          <p:nvPr/>
        </p:nvSpPr>
        <p:spPr>
          <a:xfrm>
            <a:off x="6003634" y="956464"/>
            <a:ext cx="184730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DE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61A129-9DE3-9745-AA6E-64464103843A}"/>
              </a:ext>
            </a:extLst>
          </p:cNvPr>
          <p:cNvSpPr txBox="1"/>
          <p:nvPr/>
        </p:nvSpPr>
        <p:spPr>
          <a:xfrm>
            <a:off x="3617843" y="576469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524017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121</TotalTime>
  <Words>108</Words>
  <Application>Microsoft Office PowerPoint</Application>
  <PresentationFormat>Widescreen</PresentationFormat>
  <Paragraphs>33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2022-03-17T13:38:19Z</dcterms:created>
  <dcterms:modified xsi:type="dcterms:W3CDTF">2025-04-30T13:14:47Z</dcterms:modified>
</cp:coreProperties>
</file>