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60" r:id="rId2"/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28"/>
    <p:restoredTop sz="94674"/>
  </p:normalViewPr>
  <p:slideViewPr>
    <p:cSldViewPr snapToGrid="0" snapToObjects="1">
      <p:cViewPr varScale="1">
        <p:scale>
          <a:sx n="81" d="100"/>
          <a:sy n="81" d="100"/>
        </p:scale>
        <p:origin x="46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99D5-7DDC-9541-8EBF-14D06BE10295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D1159-4B11-D245-9562-749575E5E83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28400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99D5-7DDC-9541-8EBF-14D06BE10295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D1159-4B11-D245-9562-749575E5E83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46439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99D5-7DDC-9541-8EBF-14D06BE10295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D1159-4B11-D245-9562-749575E5E83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58930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99D5-7DDC-9541-8EBF-14D06BE10295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D1159-4B11-D245-9562-749575E5E83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15088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99D5-7DDC-9541-8EBF-14D06BE10295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D1159-4B11-D245-9562-749575E5E83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82694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99D5-7DDC-9541-8EBF-14D06BE10295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D1159-4B11-D245-9562-749575E5E83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846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99D5-7DDC-9541-8EBF-14D06BE10295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D1159-4B11-D245-9562-749575E5E83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65770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99D5-7DDC-9541-8EBF-14D06BE10295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D1159-4B11-D245-9562-749575E5E83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67255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99D5-7DDC-9541-8EBF-14D06BE10295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D1159-4B11-D245-9562-749575E5E83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85451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99D5-7DDC-9541-8EBF-14D06BE10295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D1159-4B11-D245-9562-749575E5E83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06297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99D5-7DDC-9541-8EBF-14D06BE10295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D1159-4B11-D245-9562-749575E5E83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50645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F99D5-7DDC-9541-8EBF-14D06BE10295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AD1159-4B11-D245-9562-749575E5E83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503438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736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C48B563-7C15-FF47-B83A-D711846D50CD}"/>
              </a:ext>
            </a:extLst>
          </p:cNvPr>
          <p:cNvSpPr/>
          <p:nvPr/>
        </p:nvSpPr>
        <p:spPr>
          <a:xfrm>
            <a:off x="0" y="-1"/>
            <a:ext cx="12191999" cy="683584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پدر ای پدر ما در آسمان</a:t>
            </a:r>
            <a:endParaRPr lang="en-US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تو همیشه مقدس باد</a:t>
            </a:r>
          </a:p>
          <a:p>
            <a:pPr algn="ctr" rtl="1">
              <a:lnSpc>
                <a:spcPct val="150000"/>
              </a:lnSpc>
            </a:pP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ملکوتت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آید و اراده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ات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شود</a:t>
            </a: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چنان که در آسمان است بر زمین</a:t>
            </a:r>
          </a:p>
          <a:p>
            <a:pPr algn="ctr" rtl="1">
              <a:lnSpc>
                <a:spcPct val="150000"/>
              </a:lnSpc>
            </a:pPr>
            <a:endParaRPr lang="fa-IR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46330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C48B563-7C15-FF47-B83A-D711846D50CD}"/>
              </a:ext>
            </a:extLst>
          </p:cNvPr>
          <p:cNvSpPr/>
          <p:nvPr/>
        </p:nvSpPr>
        <p:spPr>
          <a:xfrm>
            <a:off x="0" y="-1"/>
            <a:ext cx="12191999" cy="69377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 نان روزی ما را ده</a:t>
            </a: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 ببخش ما را چون ما نیز می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بخشیم</a:t>
            </a:r>
            <a:endParaRPr lang="fa-IR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 ما را در آزمایش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میاور</a:t>
            </a:r>
            <a:endParaRPr lang="fa-IR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بلکه از شریر رهایی ده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22863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C48B563-7C15-FF47-B83A-D711846D50CD}"/>
              </a:ext>
            </a:extLst>
          </p:cNvPr>
          <p:cNvSpPr/>
          <p:nvPr/>
        </p:nvSpPr>
        <p:spPr>
          <a:xfrm>
            <a:off x="0" y="-1"/>
            <a:ext cx="12191999" cy="7030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ملکوت و قوت و جلال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آن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ابد آمین</a:t>
            </a:r>
          </a:p>
          <a:p>
            <a:pPr algn="ctr" rtl="1">
              <a:lnSpc>
                <a:spcPct val="150000"/>
              </a:lnSpc>
            </a:pPr>
            <a:endParaRPr lang="fa-IR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1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0633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6205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62</Words>
  <Application>Microsoft Office PowerPoint</Application>
  <PresentationFormat>Widescreen</PresentationFormat>
  <Paragraphs>14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2022-02-17T15:29:34Z</dcterms:created>
  <dcterms:modified xsi:type="dcterms:W3CDTF">2025-04-30T13:24:16Z</dcterms:modified>
</cp:coreProperties>
</file>