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6" r:id="rId3"/>
    <p:sldId id="263" r:id="rId4"/>
    <p:sldId id="264" r:id="rId5"/>
    <p:sldId id="265" r:id="rId6"/>
    <p:sldId id="266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75" autoAdjust="0"/>
    <p:restoredTop sz="94660"/>
  </p:normalViewPr>
  <p:slideViewPr>
    <p:cSldViewPr snapToGrid="0">
      <p:cViewPr varScale="1">
        <p:scale>
          <a:sx n="85" d="100"/>
          <a:sy n="85" d="100"/>
        </p:scale>
        <p:origin x="600" y="-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E21B3178-5CDB-A94A-9E2E-576E7630CE5B}"/>
    <pc:docChg chg="addSld delSld modSld sldOrd modMainMaster">
      <pc:chgData name="Niloofar Hosseini" userId="eb3e3110-2622-43cd-88f0-a4c46bd91734" providerId="ADAL" clId="{E21B3178-5CDB-A94A-9E2E-576E7630CE5B}" dt="2024-05-28T15:50:27.118" v="328" actId="20578"/>
      <pc:docMkLst>
        <pc:docMk/>
      </pc:docMkLst>
      <pc:sldChg chg="addSp delSp modSp mod setBg">
        <pc:chgData name="Niloofar Hosseini" userId="eb3e3110-2622-43cd-88f0-a4c46bd91734" providerId="ADAL" clId="{E21B3178-5CDB-A94A-9E2E-576E7630CE5B}" dt="2024-05-28T15:47:28.280" v="104" actId="404"/>
        <pc:sldMkLst>
          <pc:docMk/>
          <pc:sldMk cId="902160664" sldId="256"/>
        </pc:sldMkLst>
        <pc:spChg chg="add del mod">
          <ac:chgData name="Niloofar Hosseini" userId="eb3e3110-2622-43cd-88f0-a4c46bd91734" providerId="ADAL" clId="{E21B3178-5CDB-A94A-9E2E-576E7630CE5B}" dt="2024-05-28T15:44:55.504" v="36"/>
          <ac:spMkLst>
            <pc:docMk/>
            <pc:sldMk cId="902160664" sldId="256"/>
            <ac:spMk id="2" creationId="{9C3A11CB-A231-4CD3-6FD3-7124D1531359}"/>
          </ac:spMkLst>
        </pc:spChg>
        <pc:spChg chg="mod">
          <ac:chgData name="Niloofar Hosseini" userId="eb3e3110-2622-43cd-88f0-a4c46bd91734" providerId="ADAL" clId="{E21B3178-5CDB-A94A-9E2E-576E7630CE5B}" dt="2024-05-28T15:47:28.280" v="104" actId="404"/>
          <ac:spMkLst>
            <pc:docMk/>
            <pc:sldMk cId="902160664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E21B3178-5CDB-A94A-9E2E-576E7630CE5B}" dt="2024-05-28T15:48:00.726" v="110" actId="2696"/>
        <pc:sldMkLst>
          <pc:docMk/>
          <pc:sldMk cId="347419001" sldId="257"/>
        </pc:sldMkLst>
      </pc:sldChg>
      <pc:sldChg chg="del">
        <pc:chgData name="Niloofar Hosseini" userId="eb3e3110-2622-43cd-88f0-a4c46bd91734" providerId="ADAL" clId="{E21B3178-5CDB-A94A-9E2E-576E7630CE5B}" dt="2024-05-28T15:49:00.375" v="182" actId="2696"/>
        <pc:sldMkLst>
          <pc:docMk/>
          <pc:sldMk cId="3696416247" sldId="258"/>
        </pc:sldMkLst>
      </pc:sldChg>
      <pc:sldChg chg="del">
        <pc:chgData name="Niloofar Hosseini" userId="eb3e3110-2622-43cd-88f0-a4c46bd91734" providerId="ADAL" clId="{E21B3178-5CDB-A94A-9E2E-576E7630CE5B}" dt="2024-05-28T15:49:00.640" v="183" actId="2696"/>
        <pc:sldMkLst>
          <pc:docMk/>
          <pc:sldMk cId="1933154093" sldId="259"/>
        </pc:sldMkLst>
      </pc:sldChg>
      <pc:sldChg chg="del">
        <pc:chgData name="Niloofar Hosseini" userId="eb3e3110-2622-43cd-88f0-a4c46bd91734" providerId="ADAL" clId="{E21B3178-5CDB-A94A-9E2E-576E7630CE5B}" dt="2024-05-28T15:49:01.202" v="184" actId="2696"/>
        <pc:sldMkLst>
          <pc:docMk/>
          <pc:sldMk cId="2949435971" sldId="260"/>
        </pc:sldMkLst>
      </pc:sldChg>
      <pc:sldChg chg="setBg">
        <pc:chgData name="Niloofar Hosseini" userId="eb3e3110-2622-43cd-88f0-a4c46bd91734" providerId="ADAL" clId="{E21B3178-5CDB-A94A-9E2E-576E7630CE5B}" dt="2024-05-28T15:43:52.329" v="6"/>
        <pc:sldMkLst>
          <pc:docMk/>
          <pc:sldMk cId="813217810" sldId="261"/>
        </pc:sldMkLst>
      </pc:sldChg>
      <pc:sldChg chg="setBg">
        <pc:chgData name="Niloofar Hosseini" userId="eb3e3110-2622-43cd-88f0-a4c46bd91734" providerId="ADAL" clId="{E21B3178-5CDB-A94A-9E2E-576E7630CE5B}" dt="2024-05-28T15:43:49.133" v="4"/>
        <pc:sldMkLst>
          <pc:docMk/>
          <pc:sldMk cId="3335085914" sldId="262"/>
        </pc:sldMkLst>
      </pc:sldChg>
      <pc:sldChg chg="modSp add mod">
        <pc:chgData name="Niloofar Hosseini" userId="eb3e3110-2622-43cd-88f0-a4c46bd91734" providerId="ADAL" clId="{E21B3178-5CDB-A94A-9E2E-576E7630CE5B}" dt="2024-05-28T15:47:44.838" v="109" actId="20577"/>
        <pc:sldMkLst>
          <pc:docMk/>
          <pc:sldMk cId="1732223374" sldId="263"/>
        </pc:sldMkLst>
        <pc:spChg chg="mod">
          <ac:chgData name="Niloofar Hosseini" userId="eb3e3110-2622-43cd-88f0-a4c46bd91734" providerId="ADAL" clId="{E21B3178-5CDB-A94A-9E2E-576E7630CE5B}" dt="2024-05-28T15:47:44.838" v="109" actId="20577"/>
          <ac:spMkLst>
            <pc:docMk/>
            <pc:sldMk cId="1732223374" sldId="263"/>
            <ac:spMk id="4" creationId="{00000000-0000-0000-0000-000000000000}"/>
          </ac:spMkLst>
        </pc:spChg>
      </pc:sldChg>
      <pc:sldChg chg="modSp add mod">
        <pc:chgData name="Niloofar Hosseini" userId="eb3e3110-2622-43cd-88f0-a4c46bd91734" providerId="ADAL" clId="{E21B3178-5CDB-A94A-9E2E-576E7630CE5B}" dt="2024-05-28T15:48:54.741" v="181" actId="255"/>
        <pc:sldMkLst>
          <pc:docMk/>
          <pc:sldMk cId="1546629266" sldId="264"/>
        </pc:sldMkLst>
        <pc:spChg chg="mod">
          <ac:chgData name="Niloofar Hosseini" userId="eb3e3110-2622-43cd-88f0-a4c46bd91734" providerId="ADAL" clId="{E21B3178-5CDB-A94A-9E2E-576E7630CE5B}" dt="2024-05-28T15:48:54.741" v="181" actId="255"/>
          <ac:spMkLst>
            <pc:docMk/>
            <pc:sldMk cId="1546629266" sldId="264"/>
            <ac:spMk id="4" creationId="{00000000-0000-0000-0000-000000000000}"/>
          </ac:spMkLst>
        </pc:spChg>
      </pc:sldChg>
      <pc:sldChg chg="modSp add mod ord">
        <pc:chgData name="Niloofar Hosseini" userId="eb3e3110-2622-43cd-88f0-a4c46bd91734" providerId="ADAL" clId="{E21B3178-5CDB-A94A-9E2E-576E7630CE5B}" dt="2024-05-28T15:50:08.767" v="326" actId="403"/>
        <pc:sldMkLst>
          <pc:docMk/>
          <pc:sldMk cId="275188016" sldId="265"/>
        </pc:sldMkLst>
        <pc:spChg chg="mod">
          <ac:chgData name="Niloofar Hosseini" userId="eb3e3110-2622-43cd-88f0-a4c46bd91734" providerId="ADAL" clId="{E21B3178-5CDB-A94A-9E2E-576E7630CE5B}" dt="2024-05-28T15:50:08.767" v="326" actId="403"/>
          <ac:spMkLst>
            <pc:docMk/>
            <pc:sldMk cId="275188016" sldId="265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E21B3178-5CDB-A94A-9E2E-576E7630CE5B}" dt="2024-05-28T15:50:27.118" v="328" actId="20578"/>
        <pc:sldMkLst>
          <pc:docMk/>
          <pc:sldMk cId="159941852" sldId="266"/>
        </pc:sldMkLst>
      </pc:sldChg>
      <pc:sldMasterChg chg="setBg modSldLayout">
        <pc:chgData name="Niloofar Hosseini" userId="eb3e3110-2622-43cd-88f0-a4c46bd91734" providerId="ADAL" clId="{E21B3178-5CDB-A94A-9E2E-576E7630CE5B}" dt="2024-05-28T15:43:41.538" v="2"/>
        <pc:sldMasterMkLst>
          <pc:docMk/>
          <pc:sldMasterMk cId="3012803911" sldId="2147483648"/>
        </pc:sldMasterMkLst>
        <pc:sldLayoutChg chg="setBg">
          <pc:chgData name="Niloofar Hosseini" userId="eb3e3110-2622-43cd-88f0-a4c46bd91734" providerId="ADAL" clId="{E21B3178-5CDB-A94A-9E2E-576E7630CE5B}" dt="2024-05-28T15:43:41.538" v="2"/>
          <pc:sldLayoutMkLst>
            <pc:docMk/>
            <pc:sldMasterMk cId="3012803911" sldId="2147483648"/>
            <pc:sldLayoutMk cId="59676561" sldId="2147483649"/>
          </pc:sldLayoutMkLst>
        </pc:sldLayoutChg>
        <pc:sldLayoutChg chg="setBg">
          <pc:chgData name="Niloofar Hosseini" userId="eb3e3110-2622-43cd-88f0-a4c46bd91734" providerId="ADAL" clId="{E21B3178-5CDB-A94A-9E2E-576E7630CE5B}" dt="2024-05-28T15:43:41.538" v="2"/>
          <pc:sldLayoutMkLst>
            <pc:docMk/>
            <pc:sldMasterMk cId="3012803911" sldId="2147483648"/>
            <pc:sldLayoutMk cId="3199999334" sldId="2147483650"/>
          </pc:sldLayoutMkLst>
        </pc:sldLayoutChg>
        <pc:sldLayoutChg chg="setBg">
          <pc:chgData name="Niloofar Hosseini" userId="eb3e3110-2622-43cd-88f0-a4c46bd91734" providerId="ADAL" clId="{E21B3178-5CDB-A94A-9E2E-576E7630CE5B}" dt="2024-05-28T15:43:41.538" v="2"/>
          <pc:sldLayoutMkLst>
            <pc:docMk/>
            <pc:sldMasterMk cId="3012803911" sldId="2147483648"/>
            <pc:sldLayoutMk cId="2709009820" sldId="2147483651"/>
          </pc:sldLayoutMkLst>
        </pc:sldLayoutChg>
        <pc:sldLayoutChg chg="setBg">
          <pc:chgData name="Niloofar Hosseini" userId="eb3e3110-2622-43cd-88f0-a4c46bd91734" providerId="ADAL" clId="{E21B3178-5CDB-A94A-9E2E-576E7630CE5B}" dt="2024-05-28T15:43:41.538" v="2"/>
          <pc:sldLayoutMkLst>
            <pc:docMk/>
            <pc:sldMasterMk cId="3012803911" sldId="2147483648"/>
            <pc:sldLayoutMk cId="3408325798" sldId="2147483652"/>
          </pc:sldLayoutMkLst>
        </pc:sldLayoutChg>
        <pc:sldLayoutChg chg="setBg">
          <pc:chgData name="Niloofar Hosseini" userId="eb3e3110-2622-43cd-88f0-a4c46bd91734" providerId="ADAL" clId="{E21B3178-5CDB-A94A-9E2E-576E7630CE5B}" dt="2024-05-28T15:43:41.538" v="2"/>
          <pc:sldLayoutMkLst>
            <pc:docMk/>
            <pc:sldMasterMk cId="3012803911" sldId="2147483648"/>
            <pc:sldLayoutMk cId="2212583787" sldId="2147483653"/>
          </pc:sldLayoutMkLst>
        </pc:sldLayoutChg>
        <pc:sldLayoutChg chg="setBg">
          <pc:chgData name="Niloofar Hosseini" userId="eb3e3110-2622-43cd-88f0-a4c46bd91734" providerId="ADAL" clId="{E21B3178-5CDB-A94A-9E2E-576E7630CE5B}" dt="2024-05-28T15:43:41.538" v="2"/>
          <pc:sldLayoutMkLst>
            <pc:docMk/>
            <pc:sldMasterMk cId="3012803911" sldId="2147483648"/>
            <pc:sldLayoutMk cId="4023759827" sldId="2147483654"/>
          </pc:sldLayoutMkLst>
        </pc:sldLayoutChg>
        <pc:sldLayoutChg chg="setBg">
          <pc:chgData name="Niloofar Hosseini" userId="eb3e3110-2622-43cd-88f0-a4c46bd91734" providerId="ADAL" clId="{E21B3178-5CDB-A94A-9E2E-576E7630CE5B}" dt="2024-05-28T15:43:41.538" v="2"/>
          <pc:sldLayoutMkLst>
            <pc:docMk/>
            <pc:sldMasterMk cId="3012803911" sldId="2147483648"/>
            <pc:sldLayoutMk cId="3093119214" sldId="2147483655"/>
          </pc:sldLayoutMkLst>
        </pc:sldLayoutChg>
        <pc:sldLayoutChg chg="setBg">
          <pc:chgData name="Niloofar Hosseini" userId="eb3e3110-2622-43cd-88f0-a4c46bd91734" providerId="ADAL" clId="{E21B3178-5CDB-A94A-9E2E-576E7630CE5B}" dt="2024-05-28T15:43:41.538" v="2"/>
          <pc:sldLayoutMkLst>
            <pc:docMk/>
            <pc:sldMasterMk cId="3012803911" sldId="2147483648"/>
            <pc:sldLayoutMk cId="66999594" sldId="2147483656"/>
          </pc:sldLayoutMkLst>
        </pc:sldLayoutChg>
        <pc:sldLayoutChg chg="setBg">
          <pc:chgData name="Niloofar Hosseini" userId="eb3e3110-2622-43cd-88f0-a4c46bd91734" providerId="ADAL" clId="{E21B3178-5CDB-A94A-9E2E-576E7630CE5B}" dt="2024-05-28T15:43:41.538" v="2"/>
          <pc:sldLayoutMkLst>
            <pc:docMk/>
            <pc:sldMasterMk cId="3012803911" sldId="2147483648"/>
            <pc:sldLayoutMk cId="2810500633" sldId="2147483657"/>
          </pc:sldLayoutMkLst>
        </pc:sldLayoutChg>
        <pc:sldLayoutChg chg="setBg">
          <pc:chgData name="Niloofar Hosseini" userId="eb3e3110-2622-43cd-88f0-a4c46bd91734" providerId="ADAL" clId="{E21B3178-5CDB-A94A-9E2E-576E7630CE5B}" dt="2024-05-28T15:43:41.538" v="2"/>
          <pc:sldLayoutMkLst>
            <pc:docMk/>
            <pc:sldMasterMk cId="3012803911" sldId="2147483648"/>
            <pc:sldLayoutMk cId="3306405011" sldId="2147483658"/>
          </pc:sldLayoutMkLst>
        </pc:sldLayoutChg>
        <pc:sldLayoutChg chg="setBg">
          <pc:chgData name="Niloofar Hosseini" userId="eb3e3110-2622-43cd-88f0-a4c46bd91734" providerId="ADAL" clId="{E21B3178-5CDB-A94A-9E2E-576E7630CE5B}" dt="2024-05-28T15:43:41.538" v="2"/>
          <pc:sldLayoutMkLst>
            <pc:docMk/>
            <pc:sldMasterMk cId="3012803911" sldId="2147483648"/>
            <pc:sldLayoutMk cId="4266266118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31D2B-E35A-4D7E-A87E-D7C367B3DA5C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895F-E2D0-4C42-AC5A-44405C83659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0727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31D2B-E35A-4D7E-A87E-D7C367B3DA5C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895F-E2D0-4C42-AC5A-44405C83659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1052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31D2B-E35A-4D7E-A87E-D7C367B3DA5C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895F-E2D0-4C42-AC5A-44405C83659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1929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31D2B-E35A-4D7E-A87E-D7C367B3DA5C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895F-E2D0-4C42-AC5A-44405C83659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2230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31D2B-E35A-4D7E-A87E-D7C367B3DA5C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895F-E2D0-4C42-AC5A-44405C83659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7815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31D2B-E35A-4D7E-A87E-D7C367B3DA5C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895F-E2D0-4C42-AC5A-44405C83659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5922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31D2B-E35A-4D7E-A87E-D7C367B3DA5C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895F-E2D0-4C42-AC5A-44405C83659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3888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31D2B-E35A-4D7E-A87E-D7C367B3DA5C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895F-E2D0-4C42-AC5A-44405C83659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5841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31D2B-E35A-4D7E-A87E-D7C367B3DA5C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895F-E2D0-4C42-AC5A-44405C83659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3262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31D2B-E35A-4D7E-A87E-D7C367B3DA5C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895F-E2D0-4C42-AC5A-44405C83659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1506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31D2B-E35A-4D7E-A87E-D7C367B3DA5C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895F-E2D0-4C42-AC5A-44405C83659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9241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31D2B-E35A-4D7E-A87E-D7C367B3DA5C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5895F-E2D0-4C42-AC5A-44405C83659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61698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120032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en-US" sz="7200" b="1" cap="none" spc="0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39700">
                  <a:schemeClr val="bg1"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085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3462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روح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القدس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مرا لمس نما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روح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القدس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مرا لمس نما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02160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ریزد بر قلبم روحش از سما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وارث مسح گردد کلیسا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ریزد بر قلبم روحش از سما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مقدس گردد اینک کلیسا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32223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30007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القدس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ریزد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القدس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ریزد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 روح و بر جانم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46629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3462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نسیم ز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کوهساران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می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وزد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روحش بر ما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همچون باران بهاری می ریزد روحش بر ما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همچون آتشی مشتعل گرم نماید قلبم را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گرم نماید قلبم را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5188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30007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القدس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ریزد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القدس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ریزد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 روح و بر جانم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9941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120032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en-US" sz="7200" b="1" cap="none" spc="0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39700">
                  <a:schemeClr val="bg1">
                    <a:alpha val="40000"/>
                  </a:schemeClr>
                </a:glow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217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127</TotalTime>
  <Words>91</Words>
  <Application>Microsoft Office PowerPoint</Application>
  <PresentationFormat>Widescreen</PresentationFormat>
  <Paragraphs>25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2019-12-09T14:50:10Z</dcterms:created>
  <dcterms:modified xsi:type="dcterms:W3CDTF">2025-04-30T13:25:03Z</dcterms:modified>
</cp:coreProperties>
</file>