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758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4204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4747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6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86148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9095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5162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920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7123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1025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52810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0264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3B56B-3681-1B44-B113-D1C4BE5AB531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EBC77-151F-1541-899B-D9DAE6C00EA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163543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581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فرشتگان آسمانی همه جا ندا دهید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امروز در شهر بیت لحم 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 دهنده مولود گشت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68581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او را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بـاهـم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پـرسـتـیـم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آیید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بـاهـم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عیسی را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بـپـرسـتـیـم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4753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68581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نوزاد آسمانی نوید بخش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آزادیست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عمانوئیل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مظهر مهر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الهیست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7581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68581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آیید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 را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بـاهـم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پـرسـتـیـم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آیید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بـاهـم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عیسی را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بـپـرسـتـیـم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728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81863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خدای حقیقی است 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او حیات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جاودانیست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آمده به دنیای ما</a:t>
            </a: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نجات بخشد انسان را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1334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5B2344-CA8F-F540-8455-2DCA8E7334B2}"/>
              </a:ext>
            </a:extLst>
          </p:cNvPr>
          <p:cNvSpPr/>
          <p:nvPr/>
        </p:nvSpPr>
        <p:spPr>
          <a:xfrm>
            <a:off x="0" y="0"/>
            <a:ext cx="12192000" cy="68581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آیید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او را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بـاهـم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پـرسـتـیـم</a:t>
            </a: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آیید بـاهـم عیسی را بـپـرسـتـیـم</a:t>
            </a: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8824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73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2021-10-27T16:44:04Z</dcterms:created>
  <dcterms:modified xsi:type="dcterms:W3CDTF">2025-04-30T13:40:28Z</dcterms:modified>
</cp:coreProperties>
</file>