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8"/>
  </p:notes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106744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7442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6379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117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460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5629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238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616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018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622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485057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235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76203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5215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812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8350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49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113420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41405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13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301658"/>
            <a:ext cx="12191999" cy="6628261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300" b="1" i="0" u="none" strike="noStrik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فيض عظيم مسيحا</a:t>
            </a:r>
            <a:endParaRPr lang="fa-IR" sz="4800" b="1" i="0" u="none" strike="noStrik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نجات داده مرا</a:t>
            </a:r>
            <a:endParaRPr lang="fa-IR" sz="4800" b="1" i="0" u="none" strike="noStrik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سرگردان و كورى بودم</a:t>
            </a:r>
            <a:endParaRPr lang="fa-IR" sz="4800" b="1" i="0" u="none" strike="noStrik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اكنون بينم او ر</a:t>
            </a:r>
            <a:r>
              <a:rPr lang="fa-IR" sz="4800" b="1" i="0" u="none" strike="noStrike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</a:t>
            </a:r>
            <a:endParaRPr lang="ar-SA" sz="4800" b="1" i="0" u="none" strike="noStrike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377072"/>
            <a:ext cx="12191999" cy="6480928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sz="3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زنجيرها پاره شد در نام تو</a:t>
            </a:r>
            <a:endParaRPr lang="fa-IR" sz="48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تويى نجات دهنده ا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نام تو من آزاد شدم </a:t>
            </a:r>
            <a:endParaRPr lang="fa-IR" sz="48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مهر تو ، با فيض تو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0" y="311085"/>
            <a:ext cx="12191999" cy="654691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sz="3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فيض خدا در آسمان</a:t>
            </a:r>
            <a:endParaRPr lang="fa-IR" sz="48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تابد بر روح و جان</a:t>
            </a:r>
            <a:endParaRPr lang="fa-IR" sz="48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سرود و حمدش سراييد</a:t>
            </a:r>
            <a:endParaRPr lang="fa-IR" sz="48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اين فيض بى كران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386498"/>
            <a:ext cx="12191999" cy="6471501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sz="3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زنجيرها پاره شد در نام تو</a:t>
            </a:r>
            <a:endParaRPr lang="fa-IR" sz="48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تويى نجات دهنده ا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نام تو من آزاد شدم </a:t>
            </a:r>
            <a:endParaRPr lang="fa-IR" sz="48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مهر تو ، با فيض تو </a:t>
            </a:r>
          </a:p>
        </p:txBody>
      </p:sp>
    </p:spTree>
    <p:extLst>
      <p:ext uri="{BB962C8B-B14F-4D97-AF65-F5344CB8AC3E}">
        <p14:creationId xmlns:p14="http://schemas.microsoft.com/office/powerpoint/2010/main" val="1034536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127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80</Words>
  <Application>Microsoft Office PowerPoint</Application>
  <PresentationFormat>Widescreen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3</cp:revision>
  <dcterms:modified xsi:type="dcterms:W3CDTF">2025-04-28T15:06:57Z</dcterms:modified>
</cp:coreProperties>
</file>