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5" r:id="rId2"/>
    <p:sldId id="267" r:id="rId3"/>
    <p:sldId id="273" r:id="rId4"/>
    <p:sldId id="274" r:id="rId5"/>
    <p:sldId id="275" r:id="rId6"/>
    <p:sldId id="268" r:id="rId7"/>
    <p:sldId id="276" r:id="rId8"/>
    <p:sldId id="277" r:id="rId9"/>
    <p:sldId id="278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da mirshekar" userId="96923c0a2263a17d" providerId="LiveId" clId="{02A021A5-E684-491C-86CF-83445B61FBDC}"/>
    <pc:docChg chg="addSld delSld modSld sldOrd">
      <pc:chgData name="yalda mirshekar" userId="96923c0a2263a17d" providerId="LiveId" clId="{02A021A5-E684-491C-86CF-83445B61FBDC}" dt="2025-11-25T13:20:03.326" v="525"/>
      <pc:docMkLst>
        <pc:docMk/>
      </pc:docMkLst>
      <pc:sldChg chg="modSp mod">
        <pc:chgData name="yalda mirshekar" userId="96923c0a2263a17d" providerId="LiveId" clId="{02A021A5-E684-491C-86CF-83445B61FBDC}" dt="2025-11-25T13:14:21.634" v="122" actId="20577"/>
        <pc:sldMkLst>
          <pc:docMk/>
          <pc:sldMk cId="151450727" sldId="267"/>
        </pc:sldMkLst>
        <pc:spChg chg="mod">
          <ac:chgData name="yalda mirshekar" userId="96923c0a2263a17d" providerId="LiveId" clId="{02A021A5-E684-491C-86CF-83445B61FBDC}" dt="2025-11-25T13:14:21.634" v="122" actId="20577"/>
          <ac:spMkLst>
            <pc:docMk/>
            <pc:sldMk cId="151450727" sldId="267"/>
            <ac:spMk id="8" creationId="{00000000-0000-0000-0000-000000000000}"/>
          </ac:spMkLst>
        </pc:spChg>
      </pc:sldChg>
      <pc:sldChg chg="del">
        <pc:chgData name="yalda mirshekar" userId="96923c0a2263a17d" providerId="LiveId" clId="{02A021A5-E684-491C-86CF-83445B61FBDC}" dt="2025-11-25T13:14:31.458" v="123" actId="47"/>
        <pc:sldMkLst>
          <pc:docMk/>
          <pc:sldMk cId="778683511" sldId="268"/>
        </pc:sldMkLst>
      </pc:sldChg>
      <pc:sldChg chg="modSp add mod">
        <pc:chgData name="yalda mirshekar" userId="96923c0a2263a17d" providerId="LiveId" clId="{02A021A5-E684-491C-86CF-83445B61FBDC}" dt="2025-11-25T13:18:03.064" v="239" actId="113"/>
        <pc:sldMkLst>
          <pc:docMk/>
          <pc:sldMk cId="1990631244" sldId="268"/>
        </pc:sldMkLst>
        <pc:spChg chg="mod">
          <ac:chgData name="yalda mirshekar" userId="96923c0a2263a17d" providerId="LiveId" clId="{02A021A5-E684-491C-86CF-83445B61FBDC}" dt="2025-11-25T13:18:03.064" v="239" actId="113"/>
          <ac:spMkLst>
            <pc:docMk/>
            <pc:sldMk cId="1990631244" sldId="268"/>
            <ac:spMk id="8" creationId="{98393481-29E1-2394-5EF2-12E0C97DC7F7}"/>
          </ac:spMkLst>
        </pc:spChg>
      </pc:sldChg>
      <pc:sldChg chg="del">
        <pc:chgData name="yalda mirshekar" userId="96923c0a2263a17d" providerId="LiveId" clId="{02A021A5-E684-491C-86CF-83445B61FBDC}" dt="2025-11-25T13:14:31.885" v="124" actId="47"/>
        <pc:sldMkLst>
          <pc:docMk/>
          <pc:sldMk cId="2075479702" sldId="269"/>
        </pc:sldMkLst>
      </pc:sldChg>
      <pc:sldChg chg="modSp add mod ord">
        <pc:chgData name="yalda mirshekar" userId="96923c0a2263a17d" providerId="LiveId" clId="{02A021A5-E684-491C-86CF-83445B61FBDC}" dt="2025-11-25T13:18:53.763" v="372" actId="20577"/>
        <pc:sldMkLst>
          <pc:docMk/>
          <pc:sldMk cId="2104867485" sldId="269"/>
        </pc:sldMkLst>
        <pc:spChg chg="mod">
          <ac:chgData name="yalda mirshekar" userId="96923c0a2263a17d" providerId="LiveId" clId="{02A021A5-E684-491C-86CF-83445B61FBDC}" dt="2025-11-25T13:18:53.763" v="372" actId="20577"/>
          <ac:spMkLst>
            <pc:docMk/>
            <pc:sldMk cId="2104867485" sldId="269"/>
            <ac:spMk id="8" creationId="{D2F01411-715F-FB68-4E87-0CD369854954}"/>
          </ac:spMkLst>
        </pc:spChg>
      </pc:sldChg>
      <pc:sldChg chg="add ord">
        <pc:chgData name="yalda mirshekar" userId="96923c0a2263a17d" providerId="LiveId" clId="{02A021A5-E684-491C-86CF-83445B61FBDC}" dt="2025-11-25T13:18:58.307" v="375"/>
        <pc:sldMkLst>
          <pc:docMk/>
          <pc:sldMk cId="539674228" sldId="270"/>
        </pc:sldMkLst>
      </pc:sldChg>
      <pc:sldChg chg="del">
        <pc:chgData name="yalda mirshekar" userId="96923c0a2263a17d" providerId="LiveId" clId="{02A021A5-E684-491C-86CF-83445B61FBDC}" dt="2025-11-25T13:14:32.403" v="125" actId="47"/>
        <pc:sldMkLst>
          <pc:docMk/>
          <pc:sldMk cId="3801607384" sldId="270"/>
        </pc:sldMkLst>
      </pc:sldChg>
      <pc:sldChg chg="modSp add mod ord">
        <pc:chgData name="yalda mirshekar" userId="96923c0a2263a17d" providerId="LiveId" clId="{02A021A5-E684-491C-86CF-83445B61FBDC}" dt="2025-11-25T13:19:56.576" v="522" actId="20577"/>
        <pc:sldMkLst>
          <pc:docMk/>
          <pc:sldMk cId="1480759715" sldId="271"/>
        </pc:sldMkLst>
        <pc:spChg chg="mod">
          <ac:chgData name="yalda mirshekar" userId="96923c0a2263a17d" providerId="LiveId" clId="{02A021A5-E684-491C-86CF-83445B61FBDC}" dt="2025-11-25T13:19:56.576" v="522" actId="20577"/>
          <ac:spMkLst>
            <pc:docMk/>
            <pc:sldMk cId="1480759715" sldId="271"/>
            <ac:spMk id="8" creationId="{DD0378D9-00E3-91D5-8C97-4B237CB58596}"/>
          </ac:spMkLst>
        </pc:spChg>
      </pc:sldChg>
      <pc:sldChg chg="add ord">
        <pc:chgData name="yalda mirshekar" userId="96923c0a2263a17d" providerId="LiveId" clId="{02A021A5-E684-491C-86CF-83445B61FBDC}" dt="2025-11-25T13:20:03.326" v="525"/>
        <pc:sldMkLst>
          <pc:docMk/>
          <pc:sldMk cId="55201712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DF1AB-436A-8A7E-F6E0-83E97D56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404287-02F3-CB08-C747-97B5654D7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9B5A5D-2F25-24C0-8A24-E88DBD590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0A3D5-2DF6-6C48-1834-4A23A4C0BA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136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24BC7-E2E3-3D9A-EE9A-9D3BE44D1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37509E-5315-1953-AA09-8F3BAB8B83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D89113-C71E-4196-73FC-166D6777CA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C07EC-0077-8A22-2EDE-4AF3E651C56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123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CAF90-02FD-FA26-8CDC-4455A862F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7C88A7-3B50-6CCC-0B93-7B237B36B8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966966-A81C-50EA-F000-75DC3060C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07A1D6-1BB1-9F76-DBA5-4E7DBD608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690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88EAB-F6DF-7412-A98D-26DD690D3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24415E-6791-0D2C-936F-C8534ECE1B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41B223-FB56-8883-81A4-B3B748AF56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B2E10-C8B4-A0EC-6515-607ECFEB3D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298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470C7-8DBC-4BFC-421F-9A82E6E839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B2E9C4-72EB-94DE-AC8F-AF196FA187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48164A-B31D-6A0D-D709-A9CE0F38C3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BB40F7-E948-26A3-C15F-E7CEBA6A400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6926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7AE2EE-CD59-8CCB-3840-8E74250DD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71E1D9-7C12-1FA0-8976-31DF20CAAC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694BCE-9231-9D89-85E0-9B3033CB2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4EB7D4-543A-812A-90E3-13258F180A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682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21053-9EB0-443D-5401-2C16F9DB2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093BC-C79E-0FD7-3D75-70133AD92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A32807-CAC1-62F4-B30C-347A8DBA1A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D17AB-2C63-8529-8BFD-CCEAB670C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950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 آید طوفانها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خروش دریاها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نامت را می‌خوانم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پادشاه قلبم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CC288-9906-17C9-5D04-3D56B488D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4AFD13-F1AA-3776-A69E-E3CC9B2BDF7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2FE8A6-4673-3652-6714-867D3DCF023E}"/>
              </a:ext>
            </a:extLst>
          </p:cNvPr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خواهم با تو راه روم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روی موج آبها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کنم تردید من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نمی‌کنی دستم رها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034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E904A-009B-D303-809D-8005BD3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37F7C0-D38D-3BA8-1AA1-5B63B9CE42E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E2DA4C0-6E64-590A-3CF2-620ADDB82832}"/>
              </a:ext>
            </a:extLst>
          </p:cNvPr>
          <p:cNvSpPr/>
          <p:nvPr/>
        </p:nvSpPr>
        <p:spPr>
          <a:xfrm>
            <a:off x="0" y="0"/>
            <a:ext cx="12192000" cy="49455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بخوانی نامم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گویی ای فرزند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می‌دوم با ایمان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 به سمت قله‌ها</a:t>
            </a:r>
          </a:p>
        </p:txBody>
      </p:sp>
    </p:spTree>
    <p:extLst>
      <p:ext uri="{BB962C8B-B14F-4D97-AF65-F5344CB8AC3E}">
        <p14:creationId xmlns:p14="http://schemas.microsoft.com/office/powerpoint/2010/main" val="1672824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2B12D-CF18-E56A-7BC7-B0D00BBDC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9FA9F9-0D47-E806-5163-F33E712727C4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5D3304-090C-1D8E-545E-609B6B9991AD}"/>
              </a:ext>
            </a:extLst>
          </p:cNvPr>
          <p:cNvSpPr/>
          <p:nvPr/>
        </p:nvSpPr>
        <p:spPr>
          <a:xfrm>
            <a:off x="0" y="0"/>
            <a:ext cx="12192000" cy="60535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خواهم چشم عشقت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تلخی این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ملاقاتم کن ای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بگذار بینم رویت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رویت را</a:t>
            </a:r>
          </a:p>
        </p:txBody>
      </p:sp>
    </p:spTree>
    <p:extLst>
      <p:ext uri="{BB962C8B-B14F-4D97-AF65-F5344CB8AC3E}">
        <p14:creationId xmlns:p14="http://schemas.microsoft.com/office/powerpoint/2010/main" val="2779547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42BD8E-C92B-6034-FB00-3ABF20355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A204A69-CA42-A725-983A-C0063D30EDB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393481-29E1-2394-5EF2-12E0C97DC7F7}"/>
              </a:ext>
            </a:extLst>
          </p:cNvPr>
          <p:cNvSpPr/>
          <p:nvPr/>
        </p:nvSpPr>
        <p:spPr>
          <a:xfrm>
            <a:off x="0" y="0"/>
            <a:ext cx="12192000" cy="49455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چشمانم خیره به نور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دستم در دستان توست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زمان ترس و شک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همراهم باشی همچو دوست</a:t>
            </a:r>
          </a:p>
        </p:txBody>
      </p:sp>
    </p:spTree>
    <p:extLst>
      <p:ext uri="{BB962C8B-B14F-4D97-AF65-F5344CB8AC3E}">
        <p14:creationId xmlns:p14="http://schemas.microsoft.com/office/powerpoint/2010/main" val="199063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956CB-27B9-E3CA-E993-65C115832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C78BFC-542E-FDB9-4E9E-0C26FDE5C4B3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5AFF57-41E3-5779-598F-948961368422}"/>
              </a:ext>
            </a:extLst>
          </p:cNvPr>
          <p:cNvSpPr/>
          <p:nvPr/>
        </p:nvSpPr>
        <p:spPr>
          <a:xfrm>
            <a:off x="0" y="0"/>
            <a:ext cx="12192000" cy="49455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می‌پرستم نامت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خوانم ای شاه شاهان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دل طوفان مرا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ایمانی نو ببخشا</a:t>
            </a:r>
          </a:p>
        </p:txBody>
      </p:sp>
    </p:spTree>
    <p:extLst>
      <p:ext uri="{BB962C8B-B14F-4D97-AF65-F5344CB8AC3E}">
        <p14:creationId xmlns:p14="http://schemas.microsoft.com/office/powerpoint/2010/main" val="801542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C6044-B35A-047B-90A4-C1CF36780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2D08174-D3A7-869A-FECE-DF7A2B253E17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2C9EF1-707F-7794-B5F8-0FED2C19E983}"/>
              </a:ext>
            </a:extLst>
          </p:cNvPr>
          <p:cNvSpPr/>
          <p:nvPr/>
        </p:nvSpPr>
        <p:spPr>
          <a:xfrm>
            <a:off x="0" y="0"/>
            <a:ext cx="12192000" cy="49455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 می‌سرایم تا جان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دانم تو با من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برایم می‌جنگی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پیروزیم بخشی</a:t>
            </a:r>
          </a:p>
        </p:txBody>
      </p:sp>
    </p:spTree>
    <p:extLst>
      <p:ext uri="{BB962C8B-B14F-4D97-AF65-F5344CB8AC3E}">
        <p14:creationId xmlns:p14="http://schemas.microsoft.com/office/powerpoint/2010/main" val="4235932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4283-47C6-AC9B-7785-1D9A7177A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523602-C569-23F9-EEDE-E2DB46EDB6B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759159-E9D6-FB39-6C0F-6C82DB4848F1}"/>
              </a:ext>
            </a:extLst>
          </p:cNvPr>
          <p:cNvSpPr/>
          <p:nvPr/>
        </p:nvSpPr>
        <p:spPr>
          <a:xfrm>
            <a:off x="0" y="0"/>
            <a:ext cx="12192000" cy="4945585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هللویاه می‌سرایم تا جان دارم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تو امید من هستی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وقت تنگی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همراه من هستی</a:t>
            </a:r>
          </a:p>
        </p:txBody>
      </p:sp>
    </p:spTree>
    <p:extLst>
      <p:ext uri="{BB962C8B-B14F-4D97-AF65-F5344CB8AC3E}">
        <p14:creationId xmlns:p14="http://schemas.microsoft.com/office/powerpoint/2010/main" val="27922462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</TotalTime>
  <Words>131</Words>
  <Application>Microsoft Office PowerPoint</Application>
  <PresentationFormat>Widescreen</PresentationFormat>
  <Paragraphs>49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14</cp:revision>
  <dcterms:created xsi:type="dcterms:W3CDTF">2018-08-23T12:16:56Z</dcterms:created>
  <dcterms:modified xsi:type="dcterms:W3CDTF">2025-12-30T06:12:33Z</dcterms:modified>
</cp:coreProperties>
</file>