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1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84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368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166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081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1652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568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27836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73646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727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822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651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83893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A0A74-7B97-384F-B9A3-C8CECABE15FA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184F-A9E7-2541-87FD-851FFD671F9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75772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081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323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لیکن من در خداوند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شادمان خواهم شد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120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خدای خویش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وجد خواهم نمود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409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754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7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گرچه انجیر شکوفه نیاورد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066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میوه در موها ، یافت نشود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3336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606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حاصل زیتون ضایع گردد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1971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مزرعه ها آذوقه ندهند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637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45603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 ،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0943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گله ها از آغل منقطع شوند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2057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4204C-4CFB-2242-B853-C09EC0B20945}"/>
              </a:ext>
            </a:extLst>
          </p:cNvPr>
          <p:cNvSpPr/>
          <p:nvPr/>
        </p:nvSpPr>
        <p:spPr>
          <a:xfrm>
            <a:off x="1" y="0"/>
            <a:ext cx="12192000" cy="33138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رمه ها در طویله ها نباشند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 هللویاه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6673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92</Words>
  <Application>Microsoft Office PowerPoint</Application>
  <PresentationFormat>Widescreen</PresentationFormat>
  <Paragraphs>42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2022-01-26T12:17:12Z</dcterms:created>
  <dcterms:modified xsi:type="dcterms:W3CDTF">2025-04-30T13:49:49Z</dcterms:modified>
</cp:coreProperties>
</file>