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8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331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53789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5242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9199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192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441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789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2618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719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66319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80769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83577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FB25A-06C4-C546-A26C-B29E59A3196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53885-5C99-7444-BFFC-B49792C0CED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55392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2274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 آیید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ایمانداران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شادان و فیروز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 آیید گرد آیید در بیت لحم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9700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ملائک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گشته مولود امروز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3295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916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او را پرستیم آیید او را پرستیم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او را پرستیم ، مسیح عیسی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2240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2274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جمله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ملائک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شادی سرائید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کل کائنات ، تسبیح بخوانید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4529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9700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را مجد باد ، در اعلی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علیین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65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916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او را پرستیم آیید او را پرستیم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او را پرستیم ، مسیح عیسی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3146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1686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پرستیمت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پرستیمت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پرستیمت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7283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74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2021-11-02T17:32:53Z</dcterms:created>
  <dcterms:modified xsi:type="dcterms:W3CDTF">2025-04-30T13:56:29Z</dcterms:modified>
</cp:coreProperties>
</file>