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9"/>
  </p:notesMasterIdLst>
  <p:sldIdLst>
    <p:sldId id="264" r:id="rId2"/>
    <p:sldId id="256" r:id="rId3"/>
    <p:sldId id="265" r:id="rId4"/>
    <p:sldId id="266" r:id="rId5"/>
    <p:sldId id="267" r:id="rId6"/>
    <p:sldId id="268" r:id="rId7"/>
    <p:sldId id="263" r:id="rId8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XB Zar" panose="020B0604020202020204" charset="-78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60806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3780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8113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0321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6992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0539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2540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1630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07404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81825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0629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9039561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6329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2962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40104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44447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40096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9866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1092710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573529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614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23290" y="82193"/>
            <a:ext cx="11948845" cy="667820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ها</a:t>
            </a:r>
            <a:r>
              <a:rPr lang="en-GB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هللویاه  </a:t>
            </a:r>
            <a:r>
              <a:rPr lang="en-GB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ها</a:t>
            </a:r>
            <a:r>
              <a:rPr lang="en-GB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هللویاه</a:t>
            </a:r>
            <a:endParaRPr lang="en-GB" sz="6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خداوند سلطنت می کند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23290" y="82193"/>
            <a:ext cx="11948845" cy="667820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قدوس قدوس</a:t>
            </a:r>
            <a:endParaRPr lang="en-GB" sz="6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یکتا قادر مطلق</a:t>
            </a:r>
            <a:endParaRPr lang="ar-SA" sz="6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8320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23290" y="82193"/>
            <a:ext cx="11948845" cy="667820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بره خدا ، لایق عزت</a:t>
            </a:r>
            <a:endParaRPr lang="en-GB" sz="6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چون تو قدوسی</a:t>
            </a:r>
            <a:endParaRPr lang="ar-SA" sz="6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273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23290" y="82193"/>
            <a:ext cx="11948845" cy="667820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قدوس</a:t>
            </a:r>
            <a:endParaRPr lang="en-GB" sz="6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یکتا قادر مطلق</a:t>
            </a:r>
            <a:endParaRPr lang="ar-SA" sz="6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5659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23290" y="82193"/>
            <a:ext cx="11948845" cy="667820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بره خدا ، لایق عزت</a:t>
            </a:r>
            <a:endParaRPr lang="en-GB" sz="6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آمین</a:t>
            </a:r>
            <a:endParaRPr lang="ar-SA" sz="6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05817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840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31</Words>
  <Application>Microsoft Office PowerPoint</Application>
  <PresentationFormat>Widescreen</PresentationFormat>
  <Paragraphs>20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Calibri Light</vt:lpstr>
      <vt:lpstr>Century Gothic</vt:lpstr>
      <vt:lpstr>Arial</vt:lpstr>
      <vt:lpstr>Calibri</vt:lpstr>
      <vt:lpstr>XB Zar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4</cp:revision>
  <dcterms:modified xsi:type="dcterms:W3CDTF">2025-04-30T14:08:20Z</dcterms:modified>
</cp:coreProperties>
</file>