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04" autoAdjust="0"/>
    <p:restoredTop sz="94660"/>
  </p:normalViewPr>
  <p:slideViewPr>
    <p:cSldViewPr snapToGrid="0">
      <p:cViewPr varScale="1">
        <p:scale>
          <a:sx n="85" d="100"/>
          <a:sy n="85" d="100"/>
        </p:scale>
        <p:origin x="638" y="-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07C755DD-1B0C-AD44-8B38-E99E528F7297}"/>
    <pc:docChg chg="modSld modMainMaster">
      <pc:chgData name="Niloofar Hosseini" userId="eb3e3110-2622-43cd-88f0-a4c46bd91734" providerId="ADAL" clId="{07C755DD-1B0C-AD44-8B38-E99E528F7297}" dt="2024-05-23T09:37:30.033" v="108" actId="403"/>
      <pc:docMkLst>
        <pc:docMk/>
      </pc:docMkLst>
      <pc:sldChg chg="addSp modSp mod setBg">
        <pc:chgData name="Niloofar Hosseini" userId="eb3e3110-2622-43cd-88f0-a4c46bd91734" providerId="ADAL" clId="{07C755DD-1B0C-AD44-8B38-E99E528F7297}" dt="2024-05-23T09:37:30.033" v="108" actId="403"/>
        <pc:sldMkLst>
          <pc:docMk/>
          <pc:sldMk cId="3621802659" sldId="256"/>
        </pc:sldMkLst>
        <pc:spChg chg="add mod">
          <ac:chgData name="Niloofar Hosseini" userId="eb3e3110-2622-43cd-88f0-a4c46bd91734" providerId="ADAL" clId="{07C755DD-1B0C-AD44-8B38-E99E528F7297}" dt="2024-05-23T09:36:19.059" v="52" actId="20577"/>
          <ac:spMkLst>
            <pc:docMk/>
            <pc:sldMk cId="3621802659" sldId="256"/>
            <ac:spMk id="2" creationId="{6B95ECEA-880D-8D17-939F-123519250689}"/>
          </ac:spMkLst>
        </pc:spChg>
        <pc:spChg chg="mod">
          <ac:chgData name="Niloofar Hosseini" userId="eb3e3110-2622-43cd-88f0-a4c46bd91734" providerId="ADAL" clId="{07C755DD-1B0C-AD44-8B38-E99E528F7297}" dt="2024-05-23T09:37:30.033" v="108" actId="403"/>
          <ac:spMkLst>
            <pc:docMk/>
            <pc:sldMk cId="3621802659" sldId="256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07C755DD-1B0C-AD44-8B38-E99E528F7297}" dt="2024-05-23T09:36:05.322" v="48"/>
        <pc:sldMkLst>
          <pc:docMk/>
          <pc:sldMk cId="2371815271" sldId="257"/>
        </pc:sldMkLst>
      </pc:sldChg>
      <pc:sldChg chg="setBg">
        <pc:chgData name="Niloofar Hosseini" userId="eb3e3110-2622-43cd-88f0-a4c46bd91734" providerId="ADAL" clId="{07C755DD-1B0C-AD44-8B38-E99E528F7297}" dt="2024-05-23T09:36:02.005" v="46"/>
        <pc:sldMkLst>
          <pc:docMk/>
          <pc:sldMk cId="4160837794" sldId="258"/>
        </pc:sldMkLst>
      </pc:sldChg>
      <pc:sldMasterChg chg="setBg modSldLayout">
        <pc:chgData name="Niloofar Hosseini" userId="eb3e3110-2622-43cd-88f0-a4c46bd91734" providerId="ADAL" clId="{07C755DD-1B0C-AD44-8B38-E99E528F7297}" dt="2024-05-23T09:35:56.497" v="44"/>
        <pc:sldMasterMkLst>
          <pc:docMk/>
          <pc:sldMasterMk cId="1036015104" sldId="2147483648"/>
        </pc:sldMasterMkLst>
        <pc:sldLayoutChg chg="setBg">
          <pc:chgData name="Niloofar Hosseini" userId="eb3e3110-2622-43cd-88f0-a4c46bd91734" providerId="ADAL" clId="{07C755DD-1B0C-AD44-8B38-E99E528F7297}" dt="2024-05-23T09:35:56.497" v="44"/>
          <pc:sldLayoutMkLst>
            <pc:docMk/>
            <pc:sldMasterMk cId="1036015104" sldId="2147483648"/>
            <pc:sldLayoutMk cId="1514969120" sldId="2147483649"/>
          </pc:sldLayoutMkLst>
        </pc:sldLayoutChg>
        <pc:sldLayoutChg chg="setBg">
          <pc:chgData name="Niloofar Hosseini" userId="eb3e3110-2622-43cd-88f0-a4c46bd91734" providerId="ADAL" clId="{07C755DD-1B0C-AD44-8B38-E99E528F7297}" dt="2024-05-23T09:35:56.497" v="44"/>
          <pc:sldLayoutMkLst>
            <pc:docMk/>
            <pc:sldMasterMk cId="1036015104" sldId="2147483648"/>
            <pc:sldLayoutMk cId="1127363280" sldId="2147483650"/>
          </pc:sldLayoutMkLst>
        </pc:sldLayoutChg>
        <pc:sldLayoutChg chg="setBg">
          <pc:chgData name="Niloofar Hosseini" userId="eb3e3110-2622-43cd-88f0-a4c46bd91734" providerId="ADAL" clId="{07C755DD-1B0C-AD44-8B38-E99E528F7297}" dt="2024-05-23T09:35:56.497" v="44"/>
          <pc:sldLayoutMkLst>
            <pc:docMk/>
            <pc:sldMasterMk cId="1036015104" sldId="2147483648"/>
            <pc:sldLayoutMk cId="876589780" sldId="2147483651"/>
          </pc:sldLayoutMkLst>
        </pc:sldLayoutChg>
        <pc:sldLayoutChg chg="setBg">
          <pc:chgData name="Niloofar Hosseini" userId="eb3e3110-2622-43cd-88f0-a4c46bd91734" providerId="ADAL" clId="{07C755DD-1B0C-AD44-8B38-E99E528F7297}" dt="2024-05-23T09:35:56.497" v="44"/>
          <pc:sldLayoutMkLst>
            <pc:docMk/>
            <pc:sldMasterMk cId="1036015104" sldId="2147483648"/>
            <pc:sldLayoutMk cId="3308115033" sldId="2147483652"/>
          </pc:sldLayoutMkLst>
        </pc:sldLayoutChg>
        <pc:sldLayoutChg chg="setBg">
          <pc:chgData name="Niloofar Hosseini" userId="eb3e3110-2622-43cd-88f0-a4c46bd91734" providerId="ADAL" clId="{07C755DD-1B0C-AD44-8B38-E99E528F7297}" dt="2024-05-23T09:35:56.497" v="44"/>
          <pc:sldLayoutMkLst>
            <pc:docMk/>
            <pc:sldMasterMk cId="1036015104" sldId="2147483648"/>
            <pc:sldLayoutMk cId="1251652201" sldId="2147483653"/>
          </pc:sldLayoutMkLst>
        </pc:sldLayoutChg>
        <pc:sldLayoutChg chg="setBg">
          <pc:chgData name="Niloofar Hosseini" userId="eb3e3110-2622-43cd-88f0-a4c46bd91734" providerId="ADAL" clId="{07C755DD-1B0C-AD44-8B38-E99E528F7297}" dt="2024-05-23T09:35:56.497" v="44"/>
          <pc:sldLayoutMkLst>
            <pc:docMk/>
            <pc:sldMasterMk cId="1036015104" sldId="2147483648"/>
            <pc:sldLayoutMk cId="1821649906" sldId="2147483654"/>
          </pc:sldLayoutMkLst>
        </pc:sldLayoutChg>
        <pc:sldLayoutChg chg="setBg">
          <pc:chgData name="Niloofar Hosseini" userId="eb3e3110-2622-43cd-88f0-a4c46bd91734" providerId="ADAL" clId="{07C755DD-1B0C-AD44-8B38-E99E528F7297}" dt="2024-05-23T09:35:56.497" v="44"/>
          <pc:sldLayoutMkLst>
            <pc:docMk/>
            <pc:sldMasterMk cId="1036015104" sldId="2147483648"/>
            <pc:sldLayoutMk cId="2402878211" sldId="2147483655"/>
          </pc:sldLayoutMkLst>
        </pc:sldLayoutChg>
        <pc:sldLayoutChg chg="setBg">
          <pc:chgData name="Niloofar Hosseini" userId="eb3e3110-2622-43cd-88f0-a4c46bd91734" providerId="ADAL" clId="{07C755DD-1B0C-AD44-8B38-E99E528F7297}" dt="2024-05-23T09:35:56.497" v="44"/>
          <pc:sldLayoutMkLst>
            <pc:docMk/>
            <pc:sldMasterMk cId="1036015104" sldId="2147483648"/>
            <pc:sldLayoutMk cId="2125915165" sldId="2147483656"/>
          </pc:sldLayoutMkLst>
        </pc:sldLayoutChg>
        <pc:sldLayoutChg chg="setBg">
          <pc:chgData name="Niloofar Hosseini" userId="eb3e3110-2622-43cd-88f0-a4c46bd91734" providerId="ADAL" clId="{07C755DD-1B0C-AD44-8B38-E99E528F7297}" dt="2024-05-23T09:35:56.497" v="44"/>
          <pc:sldLayoutMkLst>
            <pc:docMk/>
            <pc:sldMasterMk cId="1036015104" sldId="2147483648"/>
            <pc:sldLayoutMk cId="4015632439" sldId="2147483657"/>
          </pc:sldLayoutMkLst>
        </pc:sldLayoutChg>
        <pc:sldLayoutChg chg="setBg">
          <pc:chgData name="Niloofar Hosseini" userId="eb3e3110-2622-43cd-88f0-a4c46bd91734" providerId="ADAL" clId="{07C755DD-1B0C-AD44-8B38-E99E528F7297}" dt="2024-05-23T09:35:56.497" v="44"/>
          <pc:sldLayoutMkLst>
            <pc:docMk/>
            <pc:sldMasterMk cId="1036015104" sldId="2147483648"/>
            <pc:sldLayoutMk cId="3748909409" sldId="2147483658"/>
          </pc:sldLayoutMkLst>
        </pc:sldLayoutChg>
        <pc:sldLayoutChg chg="setBg">
          <pc:chgData name="Niloofar Hosseini" userId="eb3e3110-2622-43cd-88f0-a4c46bd91734" providerId="ADAL" clId="{07C755DD-1B0C-AD44-8B38-E99E528F7297}" dt="2024-05-23T09:35:56.497" v="44"/>
          <pc:sldLayoutMkLst>
            <pc:docMk/>
            <pc:sldMasterMk cId="1036015104" sldId="2147483648"/>
            <pc:sldLayoutMk cId="4132457204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3C111E-21CC-4FD7-9D64-23BABBB7439C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E299B3-303E-44BD-81B6-C6F294F440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256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299B3-303E-44BD-81B6-C6F294F4403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1231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299B3-303E-44BD-81B6-C6F294F4403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91059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299B3-303E-44BD-81B6-C6F294F4403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5348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BD47-FB45-411B-88B4-EA9590EFE982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FA47F-4E81-4D71-A427-54F253B735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9442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BD47-FB45-411B-88B4-EA9590EFE982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FA47F-4E81-4D71-A427-54F253B735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917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BD47-FB45-411B-88B4-EA9590EFE982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FA47F-4E81-4D71-A427-54F253B735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1633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BD47-FB45-411B-88B4-EA9590EFE982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FA47F-4E81-4D71-A427-54F253B735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5369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BD47-FB45-411B-88B4-EA9590EFE982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FA47F-4E81-4D71-A427-54F253B735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7224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BD47-FB45-411B-88B4-EA9590EFE982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FA47F-4E81-4D71-A427-54F253B735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493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BD47-FB45-411B-88B4-EA9590EFE982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FA47F-4E81-4D71-A427-54F253B735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49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BD47-FB45-411B-88B4-EA9590EFE982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FA47F-4E81-4D71-A427-54F253B735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8819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BD47-FB45-411B-88B4-EA9590EFE982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FA47F-4E81-4D71-A427-54F253B735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443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BD47-FB45-411B-88B4-EA9590EFE982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FA47F-4E81-4D71-A427-54F253B735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4208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BD47-FB45-411B-88B4-EA9590EFE982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FA47F-4E81-4D71-A427-54F253B735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1206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5BD47-FB45-411B-88B4-EA9590EFE982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BFA47F-4E81-4D71-A427-54F253B735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22634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0837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12842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هللویاه</a:t>
            </a: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هللویاه</a:t>
            </a: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هللویاه</a:t>
            </a: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6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B95ECEA-880D-8D17-939F-123519250689}"/>
              </a:ext>
            </a:extLst>
          </p:cNvPr>
          <p:cNvSpPr/>
          <p:nvPr/>
        </p:nvSpPr>
        <p:spPr>
          <a:xfrm>
            <a:off x="6003634" y="889843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21802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18152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6</Words>
  <Application>Microsoft Office PowerPoint</Application>
  <PresentationFormat>Widescreen</PresentationFormat>
  <Paragraphs>7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7</cp:revision>
  <dcterms:created xsi:type="dcterms:W3CDTF">2018-08-24T07:50:12Z</dcterms:created>
  <dcterms:modified xsi:type="dcterms:W3CDTF">2025-04-30T14:08:43Z</dcterms:modified>
</cp:coreProperties>
</file>