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1" r:id="rId2"/>
    <p:sldId id="257" r:id="rId3"/>
    <p:sldId id="264" r:id="rId4"/>
    <p:sldId id="263" r:id="rId5"/>
    <p:sldId id="262" r:id="rId6"/>
    <p:sldId id="260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414444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5640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908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137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7644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427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531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7489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13684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605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728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8099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69827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7948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6812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82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99796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1350830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147118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868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 من زنده است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هللویاه ، هللویاه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خداوندم برخاسته است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658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ملجاى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من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است</a:t>
            </a: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آرى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من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است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سرايم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هـلـلـوياه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5571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123290" y="51371"/>
            <a:ext cx="11948845" cy="671929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خداوند پناه من است</a:t>
            </a: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صخره من است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سرايم</a:t>
            </a: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6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هـلـلـوياه</a:t>
            </a: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6202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644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46</Words>
  <Application>Microsoft Office PowerPoint</Application>
  <PresentationFormat>Widescreen</PresentationFormat>
  <Paragraphs>26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 Light</vt:lpstr>
      <vt:lpstr>Century Gothic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2025-04-30T14:11:12Z</dcterms:modified>
</cp:coreProperties>
</file>