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8"/>
  </p:notesMasterIdLst>
  <p:sldIdLst>
    <p:sldId id="261" r:id="rId2"/>
    <p:sldId id="257" r:id="rId3"/>
    <p:sldId id="265" r:id="rId4"/>
    <p:sldId id="266" r:id="rId5"/>
    <p:sldId id="267" r:id="rId6"/>
    <p:sldId id="260" r:id="rId7"/>
  </p:sldIdLst>
  <p:sldSz cx="12192000" cy="6858000"/>
  <p:notesSz cx="6858000" cy="9144000"/>
  <p:embeddedFontLst>
    <p:embeddedFont>
      <p:font typeface="Century Gothic" panose="020B050202020202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414444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5640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9084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>
          <a:extLst>
            <a:ext uri="{FF2B5EF4-FFF2-40B4-BE49-F238E27FC236}">
              <a16:creationId xmlns:a16="http://schemas.microsoft.com/office/drawing/2014/main" id="{FC369171-9D55-26D0-0DF5-0F4B072E3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>
            <a:extLst>
              <a:ext uri="{FF2B5EF4-FFF2-40B4-BE49-F238E27FC236}">
                <a16:creationId xmlns:a16="http://schemas.microsoft.com/office/drawing/2014/main" id="{2A6BB492-5EB0-15A4-7E2B-8951F0CF3B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>
            <a:extLst>
              <a:ext uri="{FF2B5EF4-FFF2-40B4-BE49-F238E27FC236}">
                <a16:creationId xmlns:a16="http://schemas.microsoft.com/office/drawing/2014/main" id="{25E305E9-7139-468A-221B-6D8484A5C3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8399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>
          <a:extLst>
            <a:ext uri="{FF2B5EF4-FFF2-40B4-BE49-F238E27FC236}">
              <a16:creationId xmlns:a16="http://schemas.microsoft.com/office/drawing/2014/main" id="{3BA9C30D-88A6-3D6F-0588-D8D4AC96F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>
            <a:extLst>
              <a:ext uri="{FF2B5EF4-FFF2-40B4-BE49-F238E27FC236}">
                <a16:creationId xmlns:a16="http://schemas.microsoft.com/office/drawing/2014/main" id="{6B45DF54-749F-68FD-9AC1-25BFEC9128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>
            <a:extLst>
              <a:ext uri="{FF2B5EF4-FFF2-40B4-BE49-F238E27FC236}">
                <a16:creationId xmlns:a16="http://schemas.microsoft.com/office/drawing/2014/main" id="{BCEE996F-646F-2FDA-BF44-2B5F507146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8857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>
          <a:extLst>
            <a:ext uri="{FF2B5EF4-FFF2-40B4-BE49-F238E27FC236}">
              <a16:creationId xmlns:a16="http://schemas.microsoft.com/office/drawing/2014/main" id="{CBCB473C-4793-859C-CD97-58EF6BA42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>
            <a:extLst>
              <a:ext uri="{FF2B5EF4-FFF2-40B4-BE49-F238E27FC236}">
                <a16:creationId xmlns:a16="http://schemas.microsoft.com/office/drawing/2014/main" id="{B3C08333-90E4-96FA-9CDD-6C80610D62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>
            <a:extLst>
              <a:ext uri="{FF2B5EF4-FFF2-40B4-BE49-F238E27FC236}">
                <a16:creationId xmlns:a16="http://schemas.microsoft.com/office/drawing/2014/main" id="{996DEC9B-25F7-7D38-C10B-01D99C0AB5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1850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5314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74896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13684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605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77289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80999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69827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79485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68125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829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99796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1350830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147118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868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123290" y="51371"/>
            <a:ext cx="11948845" cy="67192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هللویاه ، هللویاه هللویاه ، هللویاه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هللویاه ، هللویاه ، خداوند من زنده است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Hallelujah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hallelujah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Hallelujah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hallelujah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Hallelujah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hallelujah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zende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>
          <a:extLst>
            <a:ext uri="{FF2B5EF4-FFF2-40B4-BE49-F238E27FC236}">
              <a16:creationId xmlns:a16="http://schemas.microsoft.com/office/drawing/2014/main" id="{31A80534-CA0E-B397-689D-5873994D1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>
            <a:extLst>
              <a:ext uri="{FF2B5EF4-FFF2-40B4-BE49-F238E27FC236}">
                <a16:creationId xmlns:a16="http://schemas.microsoft.com/office/drawing/2014/main" id="{F2A8AC7C-FB98-33FD-E26E-9469DE32C4A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23290" y="51371"/>
            <a:ext cx="11948845" cy="67192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هللویاه ، هللویاه هللویاه ، هللویاه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هللویاه ، هللویاه ، خداوندم برخاسته است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Hallelujah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hallelujah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Hallelujah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hallelujah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Hallelujah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hallelujah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barkhaste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38664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>
          <a:extLst>
            <a:ext uri="{FF2B5EF4-FFF2-40B4-BE49-F238E27FC236}">
              <a16:creationId xmlns:a16="http://schemas.microsoft.com/office/drawing/2014/main" id="{C12517A6-5541-9141-B990-903B97F5B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>
            <a:extLst>
              <a:ext uri="{FF2B5EF4-FFF2-40B4-BE49-F238E27FC236}">
                <a16:creationId xmlns:a16="http://schemas.microsoft.com/office/drawing/2014/main" id="{FA405BCF-BCE8-3C5D-F2D2-2338F535AF0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23290" y="51371"/>
            <a:ext cx="11948845" cy="67192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خداوند ملجای من است آری با من است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سرایم هللویاه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maljaye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ari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Sarayam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hallelujah</a:t>
            </a:r>
          </a:p>
        </p:txBody>
      </p:sp>
    </p:spTree>
    <p:extLst>
      <p:ext uri="{BB962C8B-B14F-4D97-AF65-F5344CB8AC3E}">
        <p14:creationId xmlns:p14="http://schemas.microsoft.com/office/powerpoint/2010/main" val="3337470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>
          <a:extLst>
            <a:ext uri="{FF2B5EF4-FFF2-40B4-BE49-F238E27FC236}">
              <a16:creationId xmlns:a16="http://schemas.microsoft.com/office/drawing/2014/main" id="{20B6EDBD-63EA-B2DD-D704-D363C0C6D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>
            <a:extLst>
              <a:ext uri="{FF2B5EF4-FFF2-40B4-BE49-F238E27FC236}">
                <a16:creationId xmlns:a16="http://schemas.microsoft.com/office/drawing/2014/main" id="{C0E65371-5D58-CF1D-DCB4-0C0D768754F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23290" y="51371"/>
            <a:ext cx="11948845" cy="67192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خداوند پناه من است صخره من است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سرایم هللویاه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panahe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sakhreye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Sarayam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hallelujah</a:t>
            </a:r>
          </a:p>
        </p:txBody>
      </p:sp>
    </p:spTree>
    <p:extLst>
      <p:ext uri="{BB962C8B-B14F-4D97-AF65-F5344CB8AC3E}">
        <p14:creationId xmlns:p14="http://schemas.microsoft.com/office/powerpoint/2010/main" val="360353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644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90</Words>
  <Application>Microsoft Office PowerPoint</Application>
  <PresentationFormat>Widescreen</PresentationFormat>
  <Paragraphs>24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Century Gothic</vt:lpstr>
      <vt:lpstr>Times New Roman</vt:lpstr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8</cp:revision>
  <dcterms:modified xsi:type="dcterms:W3CDTF">2026-03-12T14:20:36Z</dcterms:modified>
</cp:coreProperties>
</file>