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4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5"/>
    <p:restoredTop sz="94687"/>
  </p:normalViewPr>
  <p:slideViewPr>
    <p:cSldViewPr snapToGrid="0" snapToObjects="1">
      <p:cViewPr varScale="1">
        <p:scale>
          <a:sx n="81" d="100"/>
          <a:sy n="81" d="100"/>
        </p:scale>
        <p:origin x="614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9E048-248A-0643-BDF0-679456910275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841B-4E80-7749-A64A-DB286D1E97A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5603800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9E048-248A-0643-BDF0-679456910275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841B-4E80-7749-A64A-DB286D1E97A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1547398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9E048-248A-0643-BDF0-679456910275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841B-4E80-7749-A64A-DB286D1E97A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110789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9E048-248A-0643-BDF0-679456910275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841B-4E80-7749-A64A-DB286D1E97A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0218080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9E048-248A-0643-BDF0-679456910275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841B-4E80-7749-A64A-DB286D1E97A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746680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9E048-248A-0643-BDF0-679456910275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841B-4E80-7749-A64A-DB286D1E97A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4623037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9E048-248A-0643-BDF0-679456910275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841B-4E80-7749-A64A-DB286D1E97A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9919592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9E048-248A-0643-BDF0-679456910275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841B-4E80-7749-A64A-DB286D1E97A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177171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9E048-248A-0643-BDF0-679456910275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841B-4E80-7749-A64A-DB286D1E97A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6709407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9E048-248A-0643-BDF0-679456910275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841B-4E80-7749-A64A-DB286D1E97A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5907994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9E048-248A-0643-BDF0-679456910275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841B-4E80-7749-A64A-DB286D1E97A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241233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69E048-248A-0643-BDF0-679456910275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69841B-4E80-7749-A64A-DB286D1E97A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90519528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367214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6A1355D-0CCB-CE42-8DEE-24B8FEBF6B4D}"/>
              </a:ext>
            </a:extLst>
          </p:cNvPr>
          <p:cNvSpPr/>
          <p:nvPr/>
        </p:nvSpPr>
        <p:spPr>
          <a:xfrm>
            <a:off x="0" y="0"/>
            <a:ext cx="12192000" cy="7002879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هرآنچه که تو می خواهی 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پدر آسمانی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در زندگیم بشود 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چون بهتر می دانی</a:t>
            </a:r>
          </a:p>
          <a:p>
            <a:pPr algn="ctr" rtl="1">
              <a:lnSpc>
                <a:spcPct val="150000"/>
              </a:lnSpc>
            </a:pPr>
            <a:endParaRPr lang="en-US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39180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6A1355D-0CCB-CE42-8DEE-24B8FEBF6B4D}"/>
              </a:ext>
            </a:extLst>
          </p:cNvPr>
          <p:cNvSpPr/>
          <p:nvPr/>
        </p:nvSpPr>
        <p:spPr>
          <a:xfrm>
            <a:off x="0" y="0"/>
            <a:ext cx="12192000" cy="7002879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بگیر خدای من پدر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هر نوع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خواسته‌ی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من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تنها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نقشه‌ی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نیک تو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اکنون انجام شود</a:t>
            </a:r>
          </a:p>
          <a:p>
            <a:pPr algn="ctr" rtl="1">
              <a:lnSpc>
                <a:spcPct val="150000"/>
              </a:lnSpc>
            </a:pPr>
            <a:endParaRPr lang="en-US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47816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6A1355D-0CCB-CE42-8DEE-24B8FEBF6B4D}"/>
              </a:ext>
            </a:extLst>
          </p:cNvPr>
          <p:cNvSpPr/>
          <p:nvPr/>
        </p:nvSpPr>
        <p:spPr>
          <a:xfrm>
            <a:off x="0" y="0"/>
            <a:ext cx="12192000" cy="7002879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منجیم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جلال خود را 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غنیمت نشمرد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بلکه خود را از برتری 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خود خالی نمود</a:t>
            </a:r>
          </a:p>
          <a:p>
            <a:pPr algn="ctr" rtl="1">
              <a:lnSpc>
                <a:spcPct val="150000"/>
              </a:lnSpc>
            </a:pPr>
            <a:endParaRPr lang="en-US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4937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6A1355D-0CCB-CE42-8DEE-24B8FEBF6B4D}"/>
              </a:ext>
            </a:extLst>
          </p:cNvPr>
          <p:cNvSpPr/>
          <p:nvPr/>
        </p:nvSpPr>
        <p:spPr>
          <a:xfrm>
            <a:off x="0" y="0"/>
            <a:ext cx="12192000" cy="7002879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به صورت غلام آمد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تا که خدمت کند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حتی بر روی صلیب 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قربانی ما شود</a:t>
            </a:r>
          </a:p>
          <a:p>
            <a:pPr algn="ctr" rtl="1">
              <a:lnSpc>
                <a:spcPct val="150000"/>
              </a:lnSpc>
            </a:pPr>
            <a:endParaRPr lang="en-US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73362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6A1355D-0CCB-CE42-8DEE-24B8FEBF6B4D}"/>
              </a:ext>
            </a:extLst>
          </p:cNvPr>
          <p:cNvSpPr/>
          <p:nvPr/>
        </p:nvSpPr>
        <p:spPr>
          <a:xfrm>
            <a:off x="0" y="0"/>
            <a:ext cx="12192000" cy="7002879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حالا صدای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منجیم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به گوش من آمد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صدای شیرین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مسیحم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که دوستم دارد</a:t>
            </a:r>
          </a:p>
          <a:p>
            <a:pPr algn="ctr" rtl="1">
              <a:lnSpc>
                <a:spcPct val="150000"/>
              </a:lnSpc>
            </a:pPr>
            <a:endParaRPr lang="en-US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36881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6A1355D-0CCB-CE42-8DEE-24B8FEBF6B4D}"/>
              </a:ext>
            </a:extLst>
          </p:cNvPr>
          <p:cNvSpPr/>
          <p:nvPr/>
        </p:nvSpPr>
        <p:spPr>
          <a:xfrm>
            <a:off x="0" y="0"/>
            <a:ext cx="12192000" cy="7002879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حالا صدای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منجیم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به گوش من آمد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صدای شیرین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مسیحم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که دوستم دارد</a:t>
            </a:r>
          </a:p>
          <a:p>
            <a:pPr algn="ctr" rtl="1">
              <a:lnSpc>
                <a:spcPct val="150000"/>
              </a:lnSpc>
            </a:pPr>
            <a:endParaRPr lang="en-US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79607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6A1355D-0CCB-CE42-8DEE-24B8FEBF6B4D}"/>
              </a:ext>
            </a:extLst>
          </p:cNvPr>
          <p:cNvSpPr/>
          <p:nvPr/>
        </p:nvSpPr>
        <p:spPr>
          <a:xfrm>
            <a:off x="0" y="0"/>
            <a:ext cx="12192000" cy="7002879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گرچه ترسان باشم هرگز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طوفان را نبینم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حال دائما در کوی عهد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سوی عیسی روم</a:t>
            </a:r>
          </a:p>
          <a:p>
            <a:pPr algn="ctr" rtl="1">
              <a:lnSpc>
                <a:spcPct val="150000"/>
              </a:lnSpc>
            </a:pPr>
            <a:endParaRPr lang="en-US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38447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1390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</TotalTime>
  <Words>99</Words>
  <Application>Microsoft Office PowerPoint</Application>
  <PresentationFormat>Widescreen</PresentationFormat>
  <Paragraphs>35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 Hosseini</dc:creator>
  <cp:lastModifiedBy>Yalda Mirshekar</cp:lastModifiedBy>
  <cp:revision>2</cp:revision>
  <dcterms:created xsi:type="dcterms:W3CDTF">2022-03-04T13:24:27Z</dcterms:created>
  <dcterms:modified xsi:type="dcterms:W3CDTF">2025-04-28T16:05:25Z</dcterms:modified>
</cp:coreProperties>
</file>