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2" r:id="rId1"/>
  </p:sldMasterIdLst>
  <p:notesMasterIdLst>
    <p:notesMasterId r:id="rId9"/>
  </p:notesMasterIdLst>
  <p:sldIdLst>
    <p:sldId id="264" r:id="rId2"/>
    <p:sldId id="256" r:id="rId3"/>
    <p:sldId id="257" r:id="rId4"/>
    <p:sldId id="261" r:id="rId5"/>
    <p:sldId id="259" r:id="rId6"/>
    <p:sldId id="262" r:id="rId7"/>
    <p:sldId id="263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60" d="100"/>
          <a:sy n="60" d="100"/>
        </p:scale>
        <p:origin x="1522" y="50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 sz="1100"/>
            </a:lvl1pPr>
            <a:lvl2pPr lvl="1">
              <a:spcBef>
                <a:spcPts val="0"/>
              </a:spcBef>
              <a:defRPr sz="1100"/>
            </a:lvl2pPr>
            <a:lvl3pPr lvl="2">
              <a:spcBef>
                <a:spcPts val="0"/>
              </a:spcBef>
              <a:defRPr sz="1100"/>
            </a:lvl3pPr>
            <a:lvl4pPr lvl="3">
              <a:spcBef>
                <a:spcPts val="0"/>
              </a:spcBef>
              <a:defRPr sz="1100"/>
            </a:lvl4pPr>
            <a:lvl5pPr lvl="4">
              <a:spcBef>
                <a:spcPts val="0"/>
              </a:spcBef>
              <a:defRPr sz="1100"/>
            </a:lvl5pPr>
            <a:lvl6pPr lvl="5">
              <a:spcBef>
                <a:spcPts val="0"/>
              </a:spcBef>
              <a:defRPr sz="1100"/>
            </a:lvl6pPr>
            <a:lvl7pPr lvl="6">
              <a:spcBef>
                <a:spcPts val="0"/>
              </a:spcBef>
              <a:defRPr sz="1100"/>
            </a:lvl7pPr>
            <a:lvl8pPr lvl="7">
              <a:spcBef>
                <a:spcPts val="0"/>
              </a:spcBef>
              <a:defRPr sz="1100"/>
            </a:lvl8pPr>
            <a:lvl9pPr lvl="8">
              <a:spcBef>
                <a:spcPts val="0"/>
              </a:spcBef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998298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2" name="Shape 8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2637364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2" name="Shape 8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360863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Shape 8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7" name="Shape 8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942354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2" name="Shape 8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056125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Shape 9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97" name="Shape 9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1526026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2" name="Shape 8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6867826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2" name="Shape 8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6358995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ar-S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680703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ar-S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194047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ar-S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319551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ar-S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22448583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ar-S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03844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ar-S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0508193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ar-S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906252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ar-S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231815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ar-S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403367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ar-S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362131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ar-S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15209564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ar-S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3785340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26504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hape 84"/>
          <p:cNvSpPr txBox="1">
            <a:spLocks noGrp="1"/>
          </p:cNvSpPr>
          <p:nvPr>
            <p:ph idx="1"/>
          </p:nvPr>
        </p:nvSpPr>
        <p:spPr>
          <a:xfrm>
            <a:off x="67377" y="317500"/>
            <a:ext cx="12041203" cy="646831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r>
              <a:rPr lang="ar-SA" sz="48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cs typeface="XB Zar" panose="02000506090000020003" pitchFamily="2" charset="-78"/>
                <a:sym typeface="Times New Roman"/>
              </a:rPr>
              <a:t>متبارك خواند تار و پود من </a:t>
            </a:r>
            <a:endParaRPr lang="en-GB" sz="48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Times New Roman"/>
              <a:cs typeface="XB Zar" panose="02000506090000020003" pitchFamily="2" charset="-78"/>
              <a:sym typeface="Times New Roman"/>
            </a:endParaRPr>
          </a:p>
          <a:p>
            <a:pPr marL="0" marR="0" lvl="0" indent="0" algn="ctr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r>
              <a:rPr lang="ar-SA" sz="48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cs typeface="XB Zar" panose="02000506090000020003" pitchFamily="2" charset="-78"/>
                <a:sym typeface="Times New Roman"/>
              </a:rPr>
              <a:t> نام قدوست را </a:t>
            </a:r>
            <a:endParaRPr sz="48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Times New Roman"/>
              <a:cs typeface="XB Zar" panose="02000506090000020003" pitchFamily="2" charset="-78"/>
              <a:sym typeface="Times New Roman"/>
            </a:endParaRPr>
          </a:p>
          <a:p>
            <a:pPr marL="0" marR="0" lvl="0" indent="0" algn="ctr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r>
              <a:rPr lang="ar-SA" sz="48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cs typeface="XB Zar" panose="02000506090000020003" pitchFamily="2" charset="-78"/>
                <a:sym typeface="Times New Roman"/>
              </a:rPr>
              <a:t>با سرودى تازه سرايم </a:t>
            </a:r>
            <a:endParaRPr lang="en-GB" sz="48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Times New Roman"/>
              <a:cs typeface="XB Zar" panose="02000506090000020003" pitchFamily="2" charset="-78"/>
              <a:sym typeface="Times New Roman"/>
            </a:endParaRPr>
          </a:p>
          <a:p>
            <a:pPr marL="0" marR="0" lvl="0" indent="0" algn="ctr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r>
              <a:rPr lang="ar-SA" sz="40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cs typeface="XB Zar" panose="02000506090000020003" pitchFamily="2" charset="-78"/>
                <a:sym typeface="Times New Roman"/>
              </a:rPr>
              <a:t> </a:t>
            </a:r>
            <a:r>
              <a:rPr lang="ar-SA" sz="48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cs typeface="XB Zar" panose="02000506090000020003" pitchFamily="2" charset="-78"/>
                <a:sym typeface="Times New Roman"/>
              </a:rPr>
              <a:t>حمد منجيم را </a:t>
            </a:r>
            <a:endParaRPr sz="40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Times New Roman"/>
              <a:cs typeface="XB Zar" panose="02000506090000020003" pitchFamily="2" charset="-78"/>
              <a:sym typeface="Times New Roman"/>
            </a:endParaRPr>
          </a:p>
          <a:p>
            <a:pPr marL="0" marR="0" lvl="0" indent="0" algn="ctr" rtl="1">
              <a:lnSpc>
                <a:spcPct val="150000"/>
              </a:lnSpc>
              <a:spcBef>
                <a:spcPts val="1000"/>
              </a:spcBef>
              <a:buClr>
                <a:schemeClr val="dk1"/>
              </a:buClr>
              <a:buSzPct val="25000"/>
              <a:buFont typeface="Arial"/>
              <a:buNone/>
            </a:pPr>
            <a:endParaRPr sz="40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Times New Roman"/>
              <a:cs typeface="XB Zar" panose="02000506090000020003" pitchFamily="2" charset="-78"/>
              <a:sym typeface="Times New Roman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Shape 89"/>
          <p:cNvSpPr txBox="1">
            <a:spLocks noGrp="1"/>
          </p:cNvSpPr>
          <p:nvPr>
            <p:ph idx="1"/>
          </p:nvPr>
        </p:nvSpPr>
        <p:spPr>
          <a:xfrm>
            <a:off x="144379" y="508000"/>
            <a:ext cx="11916075" cy="625856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r>
              <a:rPr lang="ar-SA" sz="48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cs typeface="XB Zar" panose="02000506090000020003" pitchFamily="2" charset="-78"/>
                <a:sym typeface="Times New Roman"/>
              </a:rPr>
              <a:t>در صبحى نو و طلوعى تازه </a:t>
            </a:r>
            <a:endParaRPr sz="48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Times New Roman"/>
              <a:cs typeface="XB Zar" panose="02000506090000020003" pitchFamily="2" charset="-78"/>
              <a:sym typeface="Times New Roman"/>
            </a:endParaRPr>
          </a:p>
          <a:p>
            <a:pPr marL="0" marR="0" lvl="0" indent="0" algn="ctr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r>
              <a:rPr lang="ar-SA" sz="48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cs typeface="XB Zar" panose="02000506090000020003" pitchFamily="2" charset="-78"/>
                <a:sym typeface="Times New Roman"/>
              </a:rPr>
              <a:t>سرودى نو بر زبان دارم</a:t>
            </a:r>
            <a:endParaRPr sz="48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Times New Roman"/>
              <a:cs typeface="XB Zar" panose="02000506090000020003" pitchFamily="2" charset="-78"/>
              <a:sym typeface="Times New Roman"/>
            </a:endParaRPr>
          </a:p>
          <a:p>
            <a:pPr marL="0" marR="0" lvl="0" indent="0" algn="ctr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r>
              <a:rPr lang="ar-SA" sz="48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cs typeface="XB Zar" panose="02000506090000020003" pitchFamily="2" charset="-78"/>
                <a:sym typeface="Times New Roman"/>
              </a:rPr>
              <a:t>هرآنچه پيش آيد تا كه شب فرود آيد</a:t>
            </a:r>
            <a:endParaRPr sz="48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Times New Roman"/>
              <a:cs typeface="XB Zar" panose="02000506090000020003" pitchFamily="2" charset="-78"/>
              <a:sym typeface="Times New Roman"/>
            </a:endParaRPr>
          </a:p>
          <a:p>
            <a:pPr marL="0" marR="0" lvl="0" indent="0" algn="ctr" rtl="1">
              <a:lnSpc>
                <a:spcPct val="150000"/>
              </a:lnSpc>
              <a:spcBef>
                <a:spcPts val="1000"/>
              </a:spcBef>
              <a:buClr>
                <a:srgbClr val="FFFF00"/>
              </a:buClr>
              <a:buSzPct val="25000"/>
              <a:buFont typeface="Arial"/>
              <a:buNone/>
            </a:pPr>
            <a:r>
              <a:rPr lang="ar-SA" sz="48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cs typeface="XB Zar" panose="02000506090000020003" pitchFamily="2" charset="-78"/>
                <a:sym typeface="Times New Roman"/>
              </a:rPr>
              <a:t>سرود حمد تو در دل دارم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hape 84"/>
          <p:cNvSpPr txBox="1">
            <a:spLocks noGrp="1"/>
          </p:cNvSpPr>
          <p:nvPr>
            <p:ph idx="1"/>
          </p:nvPr>
        </p:nvSpPr>
        <p:spPr>
          <a:xfrm>
            <a:off x="67377" y="508000"/>
            <a:ext cx="12041203" cy="627781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r>
              <a:rPr lang="ar-SA" sz="4800" b="1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cs typeface="XB Zar" panose="02000506090000020003" pitchFamily="2" charset="-78"/>
                <a:sym typeface="Times New Roman"/>
              </a:rPr>
              <a:t>متبارك خواند تار و پود من </a:t>
            </a:r>
            <a:endParaRPr lang="en-GB" sz="4800" b="1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Times New Roman"/>
              <a:cs typeface="XB Zar" panose="02000506090000020003" pitchFamily="2" charset="-78"/>
              <a:sym typeface="Times New Roman"/>
            </a:endParaRPr>
          </a:p>
          <a:p>
            <a:pPr marL="0" marR="0" lvl="0" indent="0" algn="ctr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r>
              <a:rPr lang="ar-SA" sz="4800" b="1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cs typeface="XB Zar" panose="02000506090000020003" pitchFamily="2" charset="-78"/>
                <a:sym typeface="Times New Roman"/>
              </a:rPr>
              <a:t> نام قدوست را </a:t>
            </a:r>
            <a:endParaRPr sz="4800" b="1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Times New Roman"/>
              <a:cs typeface="XB Zar" panose="02000506090000020003" pitchFamily="2" charset="-78"/>
              <a:sym typeface="Times New Roman"/>
            </a:endParaRPr>
          </a:p>
          <a:p>
            <a:pPr marL="0" marR="0" lvl="0" indent="0" algn="ctr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r>
              <a:rPr lang="ar-SA" sz="4800" b="1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cs typeface="XB Zar" panose="02000506090000020003" pitchFamily="2" charset="-78"/>
                <a:sym typeface="Times New Roman"/>
              </a:rPr>
              <a:t>با سرودى تازه سرايم </a:t>
            </a:r>
            <a:endParaRPr lang="en-GB" sz="4800" b="1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Times New Roman"/>
              <a:cs typeface="XB Zar" panose="02000506090000020003" pitchFamily="2" charset="-78"/>
              <a:sym typeface="Times New Roman"/>
            </a:endParaRPr>
          </a:p>
          <a:p>
            <a:pPr marL="0" marR="0" lvl="0" indent="0" algn="ctr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r>
              <a:rPr lang="ar-SA" sz="4000" b="1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cs typeface="XB Zar" panose="02000506090000020003" pitchFamily="2" charset="-78"/>
                <a:sym typeface="Times New Roman"/>
              </a:rPr>
              <a:t> </a:t>
            </a:r>
            <a:r>
              <a:rPr lang="ar-SA" sz="4800" b="1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cs typeface="XB Zar" panose="02000506090000020003" pitchFamily="2" charset="-78"/>
                <a:sym typeface="Times New Roman"/>
              </a:rPr>
              <a:t>حمد منجيم را </a:t>
            </a:r>
            <a:endParaRPr sz="4000" b="1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Times New Roman"/>
              <a:cs typeface="XB Zar" panose="02000506090000020003" pitchFamily="2" charset="-78"/>
              <a:sym typeface="Times New Roman"/>
            </a:endParaRPr>
          </a:p>
          <a:p>
            <a:pPr marL="0" marR="0" lvl="0" indent="0" algn="ctr" rtl="1">
              <a:lnSpc>
                <a:spcPct val="150000"/>
              </a:lnSpc>
              <a:spcBef>
                <a:spcPts val="1000"/>
              </a:spcBef>
              <a:buClr>
                <a:schemeClr val="dk1"/>
              </a:buClr>
              <a:buSzPct val="25000"/>
              <a:buFont typeface="Arial"/>
              <a:buNone/>
            </a:pPr>
            <a:endParaRPr sz="4000" b="1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Times New Roman"/>
              <a:cs typeface="XB Zar" panose="02000506090000020003" pitchFamily="2" charset="-78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1003704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hape 99"/>
          <p:cNvSpPr txBox="1">
            <a:spLocks noGrp="1"/>
          </p:cNvSpPr>
          <p:nvPr>
            <p:ph idx="1"/>
          </p:nvPr>
        </p:nvSpPr>
        <p:spPr>
          <a:xfrm>
            <a:off x="685800" y="449408"/>
            <a:ext cx="10820400" cy="576927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r>
              <a:rPr lang="ar-SA" sz="44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cs typeface="XB Zar" panose="02000506090000020003" pitchFamily="2" charset="-78"/>
                <a:sym typeface="Times New Roman"/>
              </a:rPr>
              <a:t>تو دير خشمى و سراسر احسان </a:t>
            </a:r>
            <a:endParaRPr sz="44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Times New Roman"/>
              <a:cs typeface="XB Zar" panose="02000506090000020003" pitchFamily="2" charset="-78"/>
              <a:sym typeface="Times New Roman"/>
            </a:endParaRPr>
          </a:p>
          <a:p>
            <a:pPr marL="0" marR="0" lvl="0" indent="0" algn="ctr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r>
              <a:rPr lang="ar-SA" sz="44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cs typeface="XB Zar" panose="02000506090000020003" pitchFamily="2" charset="-78"/>
                <a:sym typeface="Times New Roman"/>
              </a:rPr>
              <a:t>و مهرت را چون به ياد آرم</a:t>
            </a:r>
            <a:endParaRPr sz="44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Times New Roman"/>
              <a:cs typeface="XB Zar" panose="02000506090000020003" pitchFamily="2" charset="-78"/>
              <a:sym typeface="Times New Roman"/>
            </a:endParaRPr>
          </a:p>
          <a:p>
            <a:pPr marL="0" marR="0" lvl="0" indent="0" algn="ctr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r>
              <a:rPr lang="ar-SA" sz="44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cs typeface="XB Zar" panose="02000506090000020003" pitchFamily="2" charset="-78"/>
                <a:sym typeface="Times New Roman"/>
              </a:rPr>
              <a:t>براى سرودن نيكويى ات </a:t>
            </a:r>
            <a:endParaRPr sz="44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Times New Roman"/>
              <a:cs typeface="XB Zar" panose="02000506090000020003" pitchFamily="2" charset="-78"/>
              <a:sym typeface="Times New Roman"/>
            </a:endParaRPr>
          </a:p>
          <a:p>
            <a:pPr marL="0" marR="0" lvl="0" indent="0" algn="ctr" rtl="1">
              <a:lnSpc>
                <a:spcPct val="150000"/>
              </a:lnSpc>
              <a:spcBef>
                <a:spcPts val="1000"/>
              </a:spcBef>
              <a:buClr>
                <a:srgbClr val="FFFF00"/>
              </a:buClr>
              <a:buSzPct val="25000"/>
              <a:buFont typeface="Arial"/>
              <a:buNone/>
            </a:pPr>
            <a:r>
              <a:rPr lang="ar-SA" sz="44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cs typeface="XB Zar" panose="02000506090000020003" pitchFamily="2" charset="-78"/>
                <a:sym typeface="Times New Roman"/>
              </a:rPr>
              <a:t>هزاران علت در دل مى يابم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hape 84"/>
          <p:cNvSpPr txBox="1">
            <a:spLocks noGrp="1"/>
          </p:cNvSpPr>
          <p:nvPr>
            <p:ph idx="1"/>
          </p:nvPr>
        </p:nvSpPr>
        <p:spPr>
          <a:xfrm>
            <a:off x="67377" y="469900"/>
            <a:ext cx="12041203" cy="631591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r>
              <a:rPr lang="ar-SA" sz="4800" b="1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cs typeface="XB Zar" panose="02000506090000020003" pitchFamily="2" charset="-78"/>
                <a:sym typeface="Times New Roman"/>
              </a:rPr>
              <a:t>متبارك خواند تار و پود من </a:t>
            </a:r>
            <a:endParaRPr lang="en-GB" sz="4800" b="1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Times New Roman"/>
              <a:cs typeface="XB Zar" panose="02000506090000020003" pitchFamily="2" charset="-78"/>
              <a:sym typeface="Times New Roman"/>
            </a:endParaRPr>
          </a:p>
          <a:p>
            <a:pPr marL="0" marR="0" lvl="0" indent="0" algn="ctr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r>
              <a:rPr lang="ar-SA" sz="4800" b="1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cs typeface="XB Zar" panose="02000506090000020003" pitchFamily="2" charset="-78"/>
                <a:sym typeface="Times New Roman"/>
              </a:rPr>
              <a:t> نام قدوست را </a:t>
            </a:r>
            <a:endParaRPr sz="4800" b="1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Times New Roman"/>
              <a:cs typeface="XB Zar" panose="02000506090000020003" pitchFamily="2" charset="-78"/>
              <a:sym typeface="Times New Roman"/>
            </a:endParaRPr>
          </a:p>
          <a:p>
            <a:pPr marL="0" marR="0" lvl="0" indent="0" algn="ctr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r>
              <a:rPr lang="ar-SA" sz="4800" b="1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cs typeface="XB Zar" panose="02000506090000020003" pitchFamily="2" charset="-78"/>
                <a:sym typeface="Times New Roman"/>
              </a:rPr>
              <a:t>با سرودى تازه سرايم </a:t>
            </a:r>
            <a:endParaRPr lang="en-GB" sz="4800" b="1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Times New Roman"/>
              <a:cs typeface="XB Zar" panose="02000506090000020003" pitchFamily="2" charset="-78"/>
              <a:sym typeface="Times New Roman"/>
            </a:endParaRPr>
          </a:p>
          <a:p>
            <a:pPr marL="0" marR="0" lvl="0" indent="0" algn="ctr" rtl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r>
              <a:rPr lang="ar-SA" sz="4000" b="1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cs typeface="XB Zar" panose="02000506090000020003" pitchFamily="2" charset="-78"/>
                <a:sym typeface="Times New Roman"/>
              </a:rPr>
              <a:t> </a:t>
            </a:r>
            <a:r>
              <a:rPr lang="ar-SA" sz="4800" b="1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Times New Roman"/>
                <a:cs typeface="XB Zar" panose="02000506090000020003" pitchFamily="2" charset="-78"/>
                <a:sym typeface="Times New Roman"/>
              </a:rPr>
              <a:t>حمد منجيم را </a:t>
            </a:r>
            <a:endParaRPr sz="4000" b="1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Times New Roman"/>
              <a:cs typeface="XB Zar" panose="02000506090000020003" pitchFamily="2" charset="-78"/>
              <a:sym typeface="Times New Roman"/>
            </a:endParaRPr>
          </a:p>
          <a:p>
            <a:pPr marL="0" marR="0" lvl="0" indent="0" algn="ctr" rtl="1">
              <a:lnSpc>
                <a:spcPct val="150000"/>
              </a:lnSpc>
              <a:spcBef>
                <a:spcPts val="1000"/>
              </a:spcBef>
              <a:buClr>
                <a:schemeClr val="dk1"/>
              </a:buClr>
              <a:buSzPct val="25000"/>
              <a:buFont typeface="Arial"/>
              <a:buNone/>
            </a:pPr>
            <a:endParaRPr sz="4000" b="1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Times New Roman"/>
              <a:cs typeface="XB Zar" panose="02000506090000020003" pitchFamily="2" charset="-78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9527182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011593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</TotalTime>
  <Words>102</Words>
  <Application>Microsoft Office PowerPoint</Application>
  <PresentationFormat>Widescreen</PresentationFormat>
  <Paragraphs>20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Calibri</vt:lpstr>
      <vt:lpstr>Calibri Light</vt:lpstr>
      <vt:lpstr>Times New Roman</vt:lpstr>
      <vt:lpstr>XB Zar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Kamil Hooseini</dc:creator>
  <cp:lastModifiedBy>Yalda Mirshekar</cp:lastModifiedBy>
  <cp:revision>5</cp:revision>
  <dcterms:modified xsi:type="dcterms:W3CDTF">2025-04-30T14:15:40Z</dcterms:modified>
</cp:coreProperties>
</file>