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7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19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66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92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24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36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05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0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83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03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E7DFA-84E8-4684-9A01-2F2037FF2A1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106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118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38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حضور تو همچون نسیم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می‌برد مرا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عمق تازه از حضور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می‌کشد مرا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0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76518"/>
            <a:ext cx="12192000" cy="32623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حضور تو می‌برد مرا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حضور تو می‌برد مرا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2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76518"/>
            <a:ext cx="12192000" cy="43065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پر ساز وجودم را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پر ساز از حضورت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(x2)</a:t>
            </a: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5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3398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وجودم دست توست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قلبم سرمست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مرا آماده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به روحت تازه کن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0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2846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روح القدس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روح القدس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43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3398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 لمس تازه کن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بندهایم پاره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برای آتشت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مرا آماده کن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1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3398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 لمس تازه کن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بندهایم پاره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برای آتشت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مرا آماده کن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797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2846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روح القدس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جاری شو در ما</a:t>
            </a:r>
          </a:p>
        </p:txBody>
      </p:sp>
    </p:spTree>
    <p:extLst>
      <p:ext uri="{BB962C8B-B14F-4D97-AF65-F5344CB8AC3E}">
        <p14:creationId xmlns:p14="http://schemas.microsoft.com/office/powerpoint/2010/main" val="97074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</TotalTime>
  <Words>79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14</cp:revision>
  <dcterms:created xsi:type="dcterms:W3CDTF">2018-08-21T15:11:08Z</dcterms:created>
  <dcterms:modified xsi:type="dcterms:W3CDTF">2025-04-30T14:22:52Z</dcterms:modified>
</cp:coreProperties>
</file>