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73" r:id="rId4"/>
    <p:sldId id="274" r:id="rId5"/>
    <p:sldId id="275" r:id="rId6"/>
    <p:sldId id="276" r:id="rId7"/>
    <p:sldId id="277" r:id="rId8"/>
    <p:sldId id="278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F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7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19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766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92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244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3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360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05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403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838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039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E7DFA-84E8-4684-9A01-2F2037FF2A1F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8838C-AE2D-40CA-9E5A-904685365C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106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6118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6020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حضور تو همچون نسیم می‌برد مرا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عمق تازه از حضور می‌کشد مرا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nasim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mibarad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mikeshad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</a:t>
            </a:r>
          </a:p>
        </p:txBody>
      </p:sp>
    </p:spTree>
    <p:extLst>
      <p:ext uri="{BB962C8B-B14F-4D97-AF65-F5344CB8AC3E}">
        <p14:creationId xmlns:p14="http://schemas.microsoft.com/office/powerpoint/2010/main" val="2531600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FD84B-B1C5-2629-B4C7-60210C674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7C406D-6E12-51E2-EA95-3D59B7ADD153}"/>
              </a:ext>
            </a:extLst>
          </p:cNvPr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حضور تو می‌برد مرا</a:t>
            </a:r>
            <a:endParaRPr lang="fa-I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حضور تو می‌برد مرا</a:t>
            </a:r>
            <a:endParaRPr lang="fa-I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mibarad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</a:t>
            </a: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mibarad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</a:t>
            </a:r>
          </a:p>
        </p:txBody>
      </p:sp>
    </p:spTree>
    <p:extLst>
      <p:ext uri="{BB962C8B-B14F-4D97-AF65-F5344CB8AC3E}">
        <p14:creationId xmlns:p14="http://schemas.microsoft.com/office/powerpoint/2010/main" val="46844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A19AB-6302-C9BD-82C5-037BF8F0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63C095-D011-EE72-4657-FF9CFD3A6937}"/>
              </a:ext>
            </a:extLst>
          </p:cNvPr>
          <p:cNvSpPr/>
          <p:nvPr/>
        </p:nvSpPr>
        <p:spPr>
          <a:xfrm>
            <a:off x="0" y="0"/>
            <a:ext cx="12192000" cy="619015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 ساز وجودم را</a:t>
            </a:r>
            <a:endParaRPr lang="fa-I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 ساز از حضورت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</a:p>
        </p:txBody>
      </p:sp>
    </p:spTree>
    <p:extLst>
      <p:ext uri="{BB962C8B-B14F-4D97-AF65-F5344CB8AC3E}">
        <p14:creationId xmlns:p14="http://schemas.microsoft.com/office/powerpoint/2010/main" val="1603567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54F35-10AB-4D75-4639-F5F276ECE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C8C91D-F95C-1FDD-C031-0D88C5560C0E}"/>
              </a:ext>
            </a:extLst>
          </p:cNvPr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وجودم دست توست قلبم سرمست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آماده کن به روحت تازه کن</a:t>
            </a:r>
            <a:endParaRPr lang="fa-I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sarmaste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782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DD729-1633-0EC3-5085-9DA5DB133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8588E1-7860-C38F-44A8-82FD53AA0D57}"/>
              </a:ext>
            </a:extLst>
          </p:cNvPr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روح القدس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روح القدس</a:t>
            </a:r>
            <a:endParaRPr lang="fa-I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82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36FA0-8A24-66C0-87E9-107665A28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7DBCF7-3BB0-C3A4-FF21-142D5C5217EB}"/>
              </a:ext>
            </a:extLst>
          </p:cNvPr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یه لمس تازه کن بندهایم پاره کن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برای آتشت مرا آماده کن</a:t>
            </a:r>
            <a:endParaRPr lang="fa-I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 lames taze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bandhayam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pare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Baraye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atashat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85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764F1-FFF8-2EAC-B512-B151D3DD4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692A00-9A4A-3845-B188-E4B82A0901B5}"/>
              </a:ext>
            </a:extLst>
          </p:cNvPr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روح القدس</a:t>
            </a:r>
            <a:endParaRPr lang="fa-I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جاری شو در ما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Jari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</a:t>
            </a:r>
          </a:p>
        </p:txBody>
      </p:sp>
    </p:spTree>
    <p:extLst>
      <p:ext uri="{BB962C8B-B14F-4D97-AF65-F5344CB8AC3E}">
        <p14:creationId xmlns:p14="http://schemas.microsoft.com/office/powerpoint/2010/main" val="962854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387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</TotalTime>
  <Words>134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15</cp:revision>
  <dcterms:created xsi:type="dcterms:W3CDTF">2018-08-21T15:11:08Z</dcterms:created>
  <dcterms:modified xsi:type="dcterms:W3CDTF">2026-03-12T14:49:01Z</dcterms:modified>
</cp:coreProperties>
</file>