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9" r:id="rId2"/>
    <p:sldId id="256" r:id="rId3"/>
    <p:sldId id="257" r:id="rId4"/>
    <p:sldId id="258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94"/>
  </p:normalViewPr>
  <p:slideViewPr>
    <p:cSldViewPr snapToGrid="0">
      <p:cViewPr varScale="1">
        <p:scale>
          <a:sx n="81" d="100"/>
          <a:sy n="81" d="100"/>
        </p:scale>
        <p:origin x="725" y="-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92262-E9F8-C54C-A2D9-4893A6502B20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76DD3-0A9D-3641-A600-CB7AEA8EB043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3138924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92262-E9F8-C54C-A2D9-4893A6502B20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76DD3-0A9D-3641-A600-CB7AEA8EB043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3099367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92262-E9F8-C54C-A2D9-4893A6502B20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76DD3-0A9D-3641-A600-CB7AEA8EB043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9217350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92262-E9F8-C54C-A2D9-4893A6502B20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76DD3-0A9D-3641-A600-CB7AEA8EB043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974274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92262-E9F8-C54C-A2D9-4893A6502B20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76DD3-0A9D-3641-A600-CB7AEA8EB043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4917969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92262-E9F8-C54C-A2D9-4893A6502B20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76DD3-0A9D-3641-A600-CB7AEA8EB043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9746950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92262-E9F8-C54C-A2D9-4893A6502B20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76DD3-0A9D-3641-A600-CB7AEA8EB043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7179659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92262-E9F8-C54C-A2D9-4893A6502B20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76DD3-0A9D-3641-A600-CB7AEA8EB043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144145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92262-E9F8-C54C-A2D9-4893A6502B20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76DD3-0A9D-3641-A600-CB7AEA8EB043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788044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92262-E9F8-C54C-A2D9-4893A6502B20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76DD3-0A9D-3641-A600-CB7AEA8EB043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3550264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92262-E9F8-C54C-A2D9-4893A6502B20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76DD3-0A9D-3641-A600-CB7AEA8EB043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996064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092262-E9F8-C54C-A2D9-4893A6502B20}" type="datetimeFigureOut">
              <a:rPr lang="en-DE" smtClean="0"/>
              <a:t>04/29/2025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576DD3-0A9D-3641-A600-CB7AEA8EB043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19859158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3012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3E7CC8E-73D2-B7FE-B6EE-D40BF2B9DA0B}"/>
              </a:ext>
            </a:extLst>
          </p:cNvPr>
          <p:cNvSpPr/>
          <p:nvPr/>
        </p:nvSpPr>
        <p:spPr>
          <a:xfrm>
            <a:off x="0" y="0"/>
            <a:ext cx="12191999" cy="744248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6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ایمانم</a:t>
            </a: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را مدد کن</a:t>
            </a:r>
            <a:endParaRPr lang="en-US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6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ایمانم</a:t>
            </a: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را مدد کن</a:t>
            </a:r>
          </a:p>
          <a:p>
            <a:pPr algn="ctr" rtl="1">
              <a:lnSpc>
                <a:spcPct val="150000"/>
              </a:lnSpc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صدایت را بشنوم </a:t>
            </a:r>
            <a:r>
              <a:rPr lang="fa-IR" sz="6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عیسایم</a:t>
            </a:r>
            <a:endParaRPr lang="fa-IR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5993338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3E7CC8E-73D2-B7FE-B6EE-D40BF2B9DA0B}"/>
              </a:ext>
            </a:extLst>
          </p:cNvPr>
          <p:cNvSpPr/>
          <p:nvPr/>
        </p:nvSpPr>
        <p:spPr>
          <a:xfrm>
            <a:off x="0" y="0"/>
            <a:ext cx="12191999" cy="744248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6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ایمانم</a:t>
            </a: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را مدد کن</a:t>
            </a:r>
            <a:endParaRPr lang="en-US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دست مرا بگیر</a:t>
            </a:r>
          </a:p>
          <a:p>
            <a:pPr algn="ctr" rtl="1">
              <a:lnSpc>
                <a:spcPct val="150000"/>
              </a:lnSpc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در اوج تاریکی تو را ببینم</a:t>
            </a:r>
          </a:p>
          <a:p>
            <a:pPr algn="ctr" rtl="1">
              <a:lnSpc>
                <a:spcPct val="150000"/>
              </a:lnSpc>
            </a:pP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5531879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3E7CC8E-73D2-B7FE-B6EE-D40BF2B9DA0B}"/>
              </a:ext>
            </a:extLst>
          </p:cNvPr>
          <p:cNvSpPr/>
          <p:nvPr/>
        </p:nvSpPr>
        <p:spPr>
          <a:xfrm>
            <a:off x="0" y="0"/>
            <a:ext cx="12191999" cy="744248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6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ایمانم</a:t>
            </a: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را مدد کن</a:t>
            </a:r>
            <a:endParaRPr lang="en-US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6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ایمانم</a:t>
            </a: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را مدد کن</a:t>
            </a:r>
          </a:p>
          <a:p>
            <a:pPr algn="ctr" rtl="1">
              <a:lnSpc>
                <a:spcPct val="150000"/>
              </a:lnSpc>
            </a:pP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در اوج تاریکی تو را ببینم</a:t>
            </a:r>
          </a:p>
          <a:p>
            <a:pPr algn="ctr" rtl="1">
              <a:lnSpc>
                <a:spcPct val="150000"/>
              </a:lnSpc>
            </a:pP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0077595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863193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</TotalTime>
  <Words>39</Words>
  <Application>Microsoft Office PowerPoint</Application>
  <PresentationFormat>Widescreen</PresentationFormat>
  <Paragraphs>12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2</cp:revision>
  <dcterms:created xsi:type="dcterms:W3CDTF">2023-05-03T11:48:20Z</dcterms:created>
  <dcterms:modified xsi:type="dcterms:W3CDTF">2025-04-29T10:40:22Z</dcterms:modified>
</cp:coreProperties>
</file>