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  <p:sldId id="256" r:id="rId3"/>
    <p:sldId id="257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5"/>
  </p:normalViewPr>
  <p:slideViewPr>
    <p:cSldViewPr snapToGrid="0">
      <p:cViewPr varScale="1">
        <p:scale>
          <a:sx n="81" d="100"/>
          <a:sy n="81" d="100"/>
        </p:scale>
        <p:origin x="725" y="-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67044-9BDE-C747-8DB9-95489659F069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E4C1-D486-894A-8852-FDAE2208C65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50094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67044-9BDE-C747-8DB9-95489659F069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E4C1-D486-894A-8852-FDAE2208C65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9222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67044-9BDE-C747-8DB9-95489659F069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E4C1-D486-894A-8852-FDAE2208C65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73601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67044-9BDE-C747-8DB9-95489659F069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E4C1-D486-894A-8852-FDAE2208C65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64300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67044-9BDE-C747-8DB9-95489659F069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E4C1-D486-894A-8852-FDAE2208C65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9587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67044-9BDE-C747-8DB9-95489659F069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E4C1-D486-894A-8852-FDAE2208C65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00706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67044-9BDE-C747-8DB9-95489659F069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E4C1-D486-894A-8852-FDAE2208C65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23228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67044-9BDE-C747-8DB9-95489659F069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E4C1-D486-894A-8852-FDAE2208C65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77050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67044-9BDE-C747-8DB9-95489659F069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E4C1-D486-894A-8852-FDAE2208C65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76781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67044-9BDE-C747-8DB9-95489659F069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E4C1-D486-894A-8852-FDAE2208C65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73849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67044-9BDE-C747-8DB9-95489659F069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E4C1-D486-894A-8852-FDAE2208C65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45137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67044-9BDE-C747-8DB9-95489659F069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3E4C1-D486-894A-8852-FDAE2208C65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076320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3791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73D9A05-E131-0BB1-24BE-77EF6C4AA579}"/>
              </a:ext>
            </a:extLst>
          </p:cNvPr>
          <p:cNvSpPr/>
          <p:nvPr/>
        </p:nvSpPr>
        <p:spPr>
          <a:xfrm>
            <a:off x="0" y="0"/>
            <a:ext cx="12192000" cy="698402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ایمانی نو ، روحی نو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قوتی نو ، تو عطا فرما </a:t>
            </a: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17640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73D9A05-E131-0BB1-24BE-77EF6C4AA579}"/>
              </a:ext>
            </a:extLst>
          </p:cNvPr>
          <p:cNvSpPr/>
          <p:nvPr/>
        </p:nvSpPr>
        <p:spPr>
          <a:xfrm>
            <a:off x="0" y="0"/>
            <a:ext cx="12192000" cy="70988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ملاقاتم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نما،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ملاقاتم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نما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ملاقاتم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نما ای عیسی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تبدیلم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نما،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تبدیلم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نما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تبدیلم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نما ای عیسی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23212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73D9A05-E131-0BB1-24BE-77EF6C4AA579}"/>
              </a:ext>
            </a:extLst>
          </p:cNvPr>
          <p:cNvSpPr/>
          <p:nvPr/>
        </p:nvSpPr>
        <p:spPr>
          <a:xfrm>
            <a:off x="0" y="0"/>
            <a:ext cx="12192000" cy="713791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نگاهم به توست ای </a:t>
            </a:r>
            <a:r>
              <a:rPr lang="fa-IR" sz="6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سرورم</a:t>
            </a:r>
            <a:endParaRPr lang="fa-IR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نگاهم به توست ای </a:t>
            </a:r>
            <a:r>
              <a:rPr lang="fa-IR" sz="6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منجیم</a:t>
            </a:r>
            <a:endParaRPr lang="fa-IR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تنها تویی امید قلب من</a:t>
            </a: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88711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7688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49</Words>
  <Application>Microsoft Office PowerPoint</Application>
  <PresentationFormat>Widescreen</PresentationFormat>
  <Paragraphs>12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2023-05-19T10:17:31Z</dcterms:created>
  <dcterms:modified xsi:type="dcterms:W3CDTF">2025-04-29T10:35:49Z</dcterms:modified>
</cp:coreProperties>
</file>