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6"/>
  </p:notesMasterIdLst>
  <p:sldIdLst>
    <p:sldId id="259" r:id="rId2"/>
    <p:sldId id="256" r:id="rId3"/>
    <p:sldId id="258" r:id="rId4"/>
    <p:sldId id="257" r:id="rId5"/>
  </p:sldIdLst>
  <p:sldSz cx="12192000" cy="6858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XB Zar" panose="020B0604020202020204" charset="-78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theme" Target="theme/theme1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441504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9070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3964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491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6823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8695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7165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7437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0169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59954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68080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7202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85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08185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70281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8697433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75696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47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" y="443060"/>
            <a:ext cx="12192000" cy="641494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1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این است سرود قلبم</a:t>
            </a:r>
          </a:p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همصدا با آسمان</a:t>
            </a:r>
          </a:p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sz="1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هـمراه فرشتــگان</a:t>
            </a:r>
          </a:p>
          <a:p>
            <a:pPr marL="0" marR="0" lvl="0" indent="0" algn="ctr" rtl="1"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algn="ctr" rtl="1"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6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سراییم قدوس ، قدوس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" y="433632"/>
            <a:ext cx="12192000" cy="642436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قــدوس 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قــدوس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گـویـیم قــدوس 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قــدوس 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خــوانـیم 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قدوس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قدوس است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نامت </a:t>
            </a:r>
          </a:p>
        </p:txBody>
      </p:sp>
    </p:spTree>
    <p:extLst>
      <p:ext uri="{BB962C8B-B14F-4D97-AF65-F5344CB8AC3E}">
        <p14:creationId xmlns:p14="http://schemas.microsoft.com/office/powerpoint/2010/main" val="3597227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373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25</Words>
  <Application>Microsoft Office PowerPoint</Application>
  <PresentationFormat>Widescreen</PresentationFormat>
  <Paragraphs>12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Century Gothic</vt:lpstr>
      <vt:lpstr>Arial</vt:lpstr>
      <vt:lpstr>Calibri</vt:lpstr>
      <vt:lpstr>Times New Roman</vt:lpstr>
      <vt:lpstr>Calibri Light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3</cp:revision>
  <dcterms:modified xsi:type="dcterms:W3CDTF">2025-04-30T14:33:27Z</dcterms:modified>
</cp:coreProperties>
</file>