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6"/>
  </p:notesMasterIdLst>
  <p:sldIdLst>
    <p:sldId id="259" r:id="rId2"/>
    <p:sldId id="256" r:id="rId3"/>
    <p:sldId id="260" r:id="rId4"/>
    <p:sldId id="257" r:id="rId5"/>
  </p:sldIdLst>
  <p:sldSz cx="12192000" cy="6858000"/>
  <p:notesSz cx="6858000" cy="9144000"/>
  <p:embeddedFontLst>
    <p:embeddedFont>
      <p:font typeface="Century Gothic" panose="020B050202020202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0441504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7907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93964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79C88FE-10F0-C104-43D8-73A5B5931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E65AFBCB-0995-B49F-7ED4-8197E97CC8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35953431-194B-DBF5-9115-FCAEBEC716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1566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6823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8695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71655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7437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0169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659954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6808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720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8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08185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7028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69743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fa-IR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fa-IR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7569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47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443060"/>
            <a:ext cx="12192000" cy="641494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این است سرود قلبم همصدا با آسمان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هـمراه فرشتــگان سراییم قدوس ، قدوس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In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sorude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ghalbam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hamseda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aseman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Hamrahe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fereshtegan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sarayim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34425DF5-1F95-72A2-8ECC-BBBB608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5D51F1BF-24D0-78AB-7836-BCDA7F23DD0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443060"/>
            <a:ext cx="12192000" cy="641494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قدوس قدوس گوییم قدوس قدوس</a:t>
            </a:r>
            <a:endParaRPr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خوانیم قدوس قدوس است نامت</a:t>
            </a:r>
            <a:endParaRPr lang="fa-IR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guyim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endParaRPr lang="en-US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Khanim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Ghodus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namat</a:t>
            </a:r>
            <a:endParaRPr lang="fa-IR" sz="36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39779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9373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45</Words>
  <Application>Microsoft Office PowerPoint</Application>
  <PresentationFormat>Widescreen</PresentationFormat>
  <Paragraphs>10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4</cp:revision>
  <dcterms:modified xsi:type="dcterms:W3CDTF">2026-03-16T13:05:30Z</dcterms:modified>
</cp:coreProperties>
</file>